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8" r:id="rId4"/>
  </p:sldMasterIdLst>
  <p:notesMasterIdLst>
    <p:notesMasterId r:id="rId19"/>
  </p:notesMasterIdLst>
  <p:sldIdLst>
    <p:sldId id="256" r:id="rId5"/>
    <p:sldId id="257" r:id="rId6"/>
    <p:sldId id="285" r:id="rId7"/>
    <p:sldId id="286" r:id="rId8"/>
    <p:sldId id="288" r:id="rId9"/>
    <p:sldId id="289" r:id="rId10"/>
    <p:sldId id="290" r:id="rId11"/>
    <p:sldId id="291" r:id="rId12"/>
    <p:sldId id="292" r:id="rId13"/>
    <p:sldId id="293" r:id="rId14"/>
    <p:sldId id="294" r:id="rId15"/>
    <p:sldId id="295" r:id="rId16"/>
    <p:sldId id="296" r:id="rId17"/>
    <p:sldId id="297" r:id="rId18"/>
  </p:sldIdLst>
  <p:sldSz cx="9144000" cy="6858000" type="screen4x3"/>
  <p:notesSz cx="6858000" cy="9144000"/>
  <p:embeddedFontLst>
    <p:embeddedFont>
      <p:font typeface="Garamond" panose="02020404030301010803" pitchFamily="18" charset="0"/>
      <p:regular r:id="rId20"/>
      <p:bold r:id="rId21"/>
      <p:italic r:id="rId22"/>
    </p:embeddedFont>
    <p:embeddedFont>
      <p:font typeface="Lato" panose="020F0502020204030203" pitchFamily="34" charset="0"/>
      <p:regular r:id="rId23"/>
      <p:bold r:id="rId24"/>
      <p:italic r:id="rId25"/>
      <p:boldItalic r:id="rId26"/>
    </p:embeddedFont>
    <p:embeddedFont>
      <p:font typeface="Raleway" pitchFamily="2" charset="0"/>
      <p:regular r:id="rId27"/>
      <p:bold r:id="rId28"/>
      <p:italic r:id="rId29"/>
      <p:boldItalic r:id="rId3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0A3BD8-D21E-42ED-8876-E08FCEB0DFEA}" v="29" dt="2025-12-16T17:55:14.146"/>
  </p1510:revLst>
</p1510:revInfo>
</file>

<file path=ppt/tableStyles.xml><?xml version="1.0" encoding="utf-8"?>
<a:tblStyleLst xmlns:a="http://schemas.openxmlformats.org/drawingml/2006/main" def="{5418F7CB-6E98-45CC-9F39-A450EF226ADC}">
  <a:tblStyle styleId="{5418F7CB-6E98-45CC-9F39-A450EF226ADC}"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18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font" Target="fonts/font7.fntdata"/><Relationship Id="rId3" Type="http://schemas.openxmlformats.org/officeDocument/2006/relationships/customXml" Target="../customXml/item3.xml"/><Relationship Id="rId21" Type="http://schemas.openxmlformats.org/officeDocument/2006/relationships/font" Target="fonts/font2.fntdata"/><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6.fntdata"/><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1.fntdata"/><Relationship Id="rId29" Type="http://schemas.openxmlformats.org/officeDocument/2006/relationships/font" Target="fonts/font10.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5.fntdata"/><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4.fntdata"/><Relationship Id="rId28" Type="http://schemas.openxmlformats.org/officeDocument/2006/relationships/font" Target="fonts/font9.fntdata"/><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notesMaster" Target="notesMasters/notesMaster1.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3.fntdata"/><Relationship Id="rId27" Type="http://schemas.openxmlformats.org/officeDocument/2006/relationships/font" Target="fonts/font8.fntdata"/><Relationship Id="rId30" Type="http://schemas.openxmlformats.org/officeDocument/2006/relationships/font" Target="fonts/font11.fntdata"/><Relationship Id="rId35" Type="http://schemas.microsoft.com/office/2016/11/relationships/changesInfo" Target="changesInfos/changesInfo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therine Gunn" userId="c29be084-33ad-448a-b913-426eb8887687" providerId="ADAL" clId="{304C3C2C-36A3-4CCF-B9BC-1D149FFFD12A}"/>
    <pc:docChg chg="undo custSel addSld delSld modSld">
      <pc:chgData name="Catherine Gunn" userId="c29be084-33ad-448a-b913-426eb8887687" providerId="ADAL" clId="{304C3C2C-36A3-4CCF-B9BC-1D149FFFD12A}" dt="2025-12-16T17:57:16.610" v="6183" actId="115"/>
      <pc:docMkLst>
        <pc:docMk/>
      </pc:docMkLst>
      <pc:sldChg chg="addSp delSp modSp mod">
        <pc:chgData name="Catherine Gunn" userId="c29be084-33ad-448a-b913-426eb8887687" providerId="ADAL" clId="{304C3C2C-36A3-4CCF-B9BC-1D149FFFD12A}" dt="2025-12-02T18:59:44.447" v="2718" actId="113"/>
        <pc:sldMkLst>
          <pc:docMk/>
          <pc:sldMk cId="0" sldId="256"/>
        </pc:sldMkLst>
        <pc:spChg chg="mod">
          <ac:chgData name="Catherine Gunn" userId="c29be084-33ad-448a-b913-426eb8887687" providerId="ADAL" clId="{304C3C2C-36A3-4CCF-B9BC-1D149FFFD12A}" dt="2025-12-02T18:59:44.447" v="2718" actId="113"/>
          <ac:spMkLst>
            <pc:docMk/>
            <pc:sldMk cId="0" sldId="256"/>
            <ac:spMk id="88" creationId="{00000000-0000-0000-0000-000000000000}"/>
          </ac:spMkLst>
        </pc:spChg>
      </pc:sldChg>
      <pc:sldChg chg="addSp delSp modSp mod">
        <pc:chgData name="Catherine Gunn" userId="c29be084-33ad-448a-b913-426eb8887687" providerId="ADAL" clId="{304C3C2C-36A3-4CCF-B9BC-1D149FFFD12A}" dt="2025-12-11T20:29:03.826" v="6114" actId="20577"/>
        <pc:sldMkLst>
          <pc:docMk/>
          <pc:sldMk cId="0" sldId="257"/>
        </pc:sldMkLst>
        <pc:spChg chg="add mod">
          <ac:chgData name="Catherine Gunn" userId="c29be084-33ad-448a-b913-426eb8887687" providerId="ADAL" clId="{304C3C2C-36A3-4CCF-B9BC-1D149FFFD12A}" dt="2025-12-11T20:29:03.826" v="6114" actId="20577"/>
          <ac:spMkLst>
            <pc:docMk/>
            <pc:sldMk cId="0" sldId="257"/>
            <ac:spMk id="3" creationId="{0717EFAD-528F-AA1F-ED85-855E82CA39D5}"/>
          </ac:spMkLst>
        </pc:spChg>
        <pc:spChg chg="mod">
          <ac:chgData name="Catherine Gunn" userId="c29be084-33ad-448a-b913-426eb8887687" providerId="ADAL" clId="{304C3C2C-36A3-4CCF-B9BC-1D149FFFD12A}" dt="2025-12-02T15:59:42.688" v="319" actId="20577"/>
          <ac:spMkLst>
            <pc:docMk/>
            <pc:sldMk cId="0" sldId="257"/>
            <ac:spMk id="96" creationId="{00000000-0000-0000-0000-000000000000}"/>
          </ac:spMkLst>
        </pc:spChg>
      </pc:sldChg>
      <pc:sldChg chg="delSp modSp new mod">
        <pc:chgData name="Catherine Gunn" userId="c29be084-33ad-448a-b913-426eb8887687" providerId="ADAL" clId="{304C3C2C-36A3-4CCF-B9BC-1D149FFFD12A}" dt="2025-12-02T17:43:53.500" v="1169" actId="6549"/>
        <pc:sldMkLst>
          <pc:docMk/>
          <pc:sldMk cId="1168191798" sldId="285"/>
        </pc:sldMkLst>
        <pc:spChg chg="mod">
          <ac:chgData name="Catherine Gunn" userId="c29be084-33ad-448a-b913-426eb8887687" providerId="ADAL" clId="{304C3C2C-36A3-4CCF-B9BC-1D149FFFD12A}" dt="2025-12-02T17:43:53.500" v="1169" actId="6549"/>
          <ac:spMkLst>
            <pc:docMk/>
            <pc:sldMk cId="1168191798" sldId="285"/>
            <ac:spMk id="2" creationId="{DF69D30E-6A07-3E9F-A389-3C53CD4587A6}"/>
          </ac:spMkLst>
        </pc:spChg>
      </pc:sldChg>
      <pc:sldChg chg="modSp new mod">
        <pc:chgData name="Catherine Gunn" userId="c29be084-33ad-448a-b913-426eb8887687" providerId="ADAL" clId="{304C3C2C-36A3-4CCF-B9BC-1D149FFFD12A}" dt="2025-12-11T15:25:51.883" v="2915" actId="6549"/>
        <pc:sldMkLst>
          <pc:docMk/>
          <pc:sldMk cId="2521395194" sldId="286"/>
        </pc:sldMkLst>
        <pc:spChg chg="mod">
          <ac:chgData name="Catherine Gunn" userId="c29be084-33ad-448a-b913-426eb8887687" providerId="ADAL" clId="{304C3C2C-36A3-4CCF-B9BC-1D149FFFD12A}" dt="2025-12-02T17:46:31.041" v="1199" actId="115"/>
          <ac:spMkLst>
            <pc:docMk/>
            <pc:sldMk cId="2521395194" sldId="286"/>
            <ac:spMk id="2" creationId="{3B116C38-BD27-304D-FBBB-85C4FE97F022}"/>
          </ac:spMkLst>
        </pc:spChg>
        <pc:spChg chg="mod">
          <ac:chgData name="Catherine Gunn" userId="c29be084-33ad-448a-b913-426eb8887687" providerId="ADAL" clId="{304C3C2C-36A3-4CCF-B9BC-1D149FFFD12A}" dt="2025-12-11T15:25:51.883" v="2915" actId="6549"/>
          <ac:spMkLst>
            <pc:docMk/>
            <pc:sldMk cId="2521395194" sldId="286"/>
            <ac:spMk id="3" creationId="{CD97D782-7E66-B9DE-7CE7-76A9326014B5}"/>
          </ac:spMkLst>
        </pc:spChg>
      </pc:sldChg>
      <pc:sldChg chg="addSp modSp new mod">
        <pc:chgData name="Catherine Gunn" userId="c29be084-33ad-448a-b913-426eb8887687" providerId="ADAL" clId="{304C3C2C-36A3-4CCF-B9BC-1D149FFFD12A}" dt="2025-12-02T17:59:25.193" v="1568" actId="14100"/>
        <pc:sldMkLst>
          <pc:docMk/>
          <pc:sldMk cId="2034929462" sldId="288"/>
        </pc:sldMkLst>
        <pc:spChg chg="mod">
          <ac:chgData name="Catherine Gunn" userId="c29be084-33ad-448a-b913-426eb8887687" providerId="ADAL" clId="{304C3C2C-36A3-4CCF-B9BC-1D149FFFD12A}" dt="2025-12-02T17:59:12.561" v="1565" actId="115"/>
          <ac:spMkLst>
            <pc:docMk/>
            <pc:sldMk cId="2034929462" sldId="288"/>
            <ac:spMk id="2" creationId="{B8D7732C-AA82-DEA3-EC4E-2ADF7B7BD7A7}"/>
          </ac:spMkLst>
        </pc:spChg>
        <pc:picChg chg="add mod">
          <ac:chgData name="Catherine Gunn" userId="c29be084-33ad-448a-b913-426eb8887687" providerId="ADAL" clId="{304C3C2C-36A3-4CCF-B9BC-1D149FFFD12A}" dt="2025-12-02T17:59:25.193" v="1568" actId="14100"/>
          <ac:picMkLst>
            <pc:docMk/>
            <pc:sldMk cId="2034929462" sldId="288"/>
            <ac:picMk id="5" creationId="{F7C1861D-BEC5-0F03-AA7F-F96CB0B15D09}"/>
          </ac:picMkLst>
        </pc:picChg>
      </pc:sldChg>
      <pc:sldChg chg="addSp modSp new mod">
        <pc:chgData name="Catherine Gunn" userId="c29be084-33ad-448a-b913-426eb8887687" providerId="ADAL" clId="{304C3C2C-36A3-4CCF-B9BC-1D149FFFD12A}" dt="2025-12-02T18:59:23.530" v="2716" actId="113"/>
        <pc:sldMkLst>
          <pc:docMk/>
          <pc:sldMk cId="3913519935" sldId="289"/>
        </pc:sldMkLst>
        <pc:spChg chg="mod">
          <ac:chgData name="Catherine Gunn" userId="c29be084-33ad-448a-b913-426eb8887687" providerId="ADAL" clId="{304C3C2C-36A3-4CCF-B9BC-1D149FFFD12A}" dt="2025-12-02T18:59:23.530" v="2716" actId="113"/>
          <ac:spMkLst>
            <pc:docMk/>
            <pc:sldMk cId="3913519935" sldId="289"/>
            <ac:spMk id="2" creationId="{6E43CA56-6366-B88E-2EE9-079DBE94774B}"/>
          </ac:spMkLst>
        </pc:spChg>
        <pc:picChg chg="add mod">
          <ac:chgData name="Catherine Gunn" userId="c29be084-33ad-448a-b913-426eb8887687" providerId="ADAL" clId="{304C3C2C-36A3-4CCF-B9BC-1D149FFFD12A}" dt="2025-12-02T18:07:06.224" v="1630" actId="1076"/>
          <ac:picMkLst>
            <pc:docMk/>
            <pc:sldMk cId="3913519935" sldId="289"/>
            <ac:picMk id="5" creationId="{854973D2-460A-5367-FEFB-B45F7483C7CB}"/>
          </ac:picMkLst>
        </pc:picChg>
      </pc:sldChg>
      <pc:sldChg chg="modSp new mod">
        <pc:chgData name="Catherine Gunn" userId="c29be084-33ad-448a-b913-426eb8887687" providerId="ADAL" clId="{304C3C2C-36A3-4CCF-B9BC-1D149FFFD12A}" dt="2025-12-02T18:20:04.873" v="2158" actId="255"/>
        <pc:sldMkLst>
          <pc:docMk/>
          <pc:sldMk cId="427193826" sldId="290"/>
        </pc:sldMkLst>
        <pc:spChg chg="mod">
          <ac:chgData name="Catherine Gunn" userId="c29be084-33ad-448a-b913-426eb8887687" providerId="ADAL" clId="{304C3C2C-36A3-4CCF-B9BC-1D149FFFD12A}" dt="2025-12-02T18:15:09.462" v="1957" actId="20577"/>
          <ac:spMkLst>
            <pc:docMk/>
            <pc:sldMk cId="427193826" sldId="290"/>
            <ac:spMk id="2" creationId="{6C2B535D-906F-A68D-59BB-8C4AC1B66B91}"/>
          </ac:spMkLst>
        </pc:spChg>
        <pc:spChg chg="mod">
          <ac:chgData name="Catherine Gunn" userId="c29be084-33ad-448a-b913-426eb8887687" providerId="ADAL" clId="{304C3C2C-36A3-4CCF-B9BC-1D149FFFD12A}" dt="2025-12-02T18:20:04.873" v="2158" actId="255"/>
          <ac:spMkLst>
            <pc:docMk/>
            <pc:sldMk cId="427193826" sldId="290"/>
            <ac:spMk id="3" creationId="{3650D5B5-6E79-B50D-D853-8F05FECF7CD9}"/>
          </ac:spMkLst>
        </pc:spChg>
      </pc:sldChg>
      <pc:sldChg chg="addSp delSp modSp new mod">
        <pc:chgData name="Catherine Gunn" userId="c29be084-33ad-448a-b913-426eb8887687" providerId="ADAL" clId="{304C3C2C-36A3-4CCF-B9BC-1D149FFFD12A}" dt="2025-12-02T18:50:42.884" v="2438" actId="6549"/>
        <pc:sldMkLst>
          <pc:docMk/>
          <pc:sldMk cId="1886079042" sldId="291"/>
        </pc:sldMkLst>
        <pc:spChg chg="mod">
          <ac:chgData name="Catherine Gunn" userId="c29be084-33ad-448a-b913-426eb8887687" providerId="ADAL" clId="{304C3C2C-36A3-4CCF-B9BC-1D149FFFD12A}" dt="2025-12-02T18:21:21.184" v="2167" actId="122"/>
          <ac:spMkLst>
            <pc:docMk/>
            <pc:sldMk cId="1886079042" sldId="291"/>
            <ac:spMk id="2" creationId="{AC494BE2-DB31-94EE-7B64-D0C6B1A2635A}"/>
          </ac:spMkLst>
        </pc:spChg>
        <pc:spChg chg="mod">
          <ac:chgData name="Catherine Gunn" userId="c29be084-33ad-448a-b913-426eb8887687" providerId="ADAL" clId="{304C3C2C-36A3-4CCF-B9BC-1D149FFFD12A}" dt="2025-12-02T18:50:42.884" v="2438" actId="6549"/>
          <ac:spMkLst>
            <pc:docMk/>
            <pc:sldMk cId="1886079042" sldId="291"/>
            <ac:spMk id="3" creationId="{9666FC2A-4A73-0AAA-3539-687320A11B62}"/>
          </ac:spMkLst>
        </pc:spChg>
      </pc:sldChg>
      <pc:sldChg chg="modSp new mod">
        <pc:chgData name="Catherine Gunn" userId="c29be084-33ad-448a-b913-426eb8887687" providerId="ADAL" clId="{304C3C2C-36A3-4CCF-B9BC-1D149FFFD12A}" dt="2025-12-11T20:35:35.512" v="6125" actId="14100"/>
        <pc:sldMkLst>
          <pc:docMk/>
          <pc:sldMk cId="2593872959" sldId="292"/>
        </pc:sldMkLst>
        <pc:spChg chg="mod">
          <ac:chgData name="Catherine Gunn" userId="c29be084-33ad-448a-b913-426eb8887687" providerId="ADAL" clId="{304C3C2C-36A3-4CCF-B9BC-1D149FFFD12A}" dt="2025-12-11T15:52:09.519" v="2931" actId="14100"/>
          <ac:spMkLst>
            <pc:docMk/>
            <pc:sldMk cId="2593872959" sldId="292"/>
            <ac:spMk id="2" creationId="{EF7597DA-1BCF-2ACD-EE73-0003E226C97D}"/>
          </ac:spMkLst>
        </pc:spChg>
        <pc:spChg chg="mod">
          <ac:chgData name="Catherine Gunn" userId="c29be084-33ad-448a-b913-426eb8887687" providerId="ADAL" clId="{304C3C2C-36A3-4CCF-B9BC-1D149FFFD12A}" dt="2025-12-11T20:35:35.512" v="6125" actId="14100"/>
          <ac:spMkLst>
            <pc:docMk/>
            <pc:sldMk cId="2593872959" sldId="292"/>
            <ac:spMk id="3" creationId="{D6AF9851-C90E-875D-DDD8-1A73CD309658}"/>
          </ac:spMkLst>
        </pc:spChg>
      </pc:sldChg>
      <pc:sldChg chg="modSp new mod">
        <pc:chgData name="Catherine Gunn" userId="c29be084-33ad-448a-b913-426eb8887687" providerId="ADAL" clId="{304C3C2C-36A3-4CCF-B9BC-1D149FFFD12A}" dt="2025-12-11T19:15:26.523" v="3738" actId="14100"/>
        <pc:sldMkLst>
          <pc:docMk/>
          <pc:sldMk cId="875398647" sldId="293"/>
        </pc:sldMkLst>
        <pc:spChg chg="mod">
          <ac:chgData name="Catherine Gunn" userId="c29be084-33ad-448a-b913-426eb8887687" providerId="ADAL" clId="{304C3C2C-36A3-4CCF-B9BC-1D149FFFD12A}" dt="2025-12-11T19:15:23.460" v="3737" actId="14100"/>
          <ac:spMkLst>
            <pc:docMk/>
            <pc:sldMk cId="875398647" sldId="293"/>
            <ac:spMk id="2" creationId="{F37C8466-D6EC-0E8B-E865-79AF4085D97B}"/>
          </ac:spMkLst>
        </pc:spChg>
        <pc:spChg chg="mod">
          <ac:chgData name="Catherine Gunn" userId="c29be084-33ad-448a-b913-426eb8887687" providerId="ADAL" clId="{304C3C2C-36A3-4CCF-B9BC-1D149FFFD12A}" dt="2025-12-11T19:15:26.523" v="3738" actId="14100"/>
          <ac:spMkLst>
            <pc:docMk/>
            <pc:sldMk cId="875398647" sldId="293"/>
            <ac:spMk id="3" creationId="{4A10AB17-F7F6-9408-F830-D543C2C3EB1C}"/>
          </ac:spMkLst>
        </pc:spChg>
      </pc:sldChg>
      <pc:sldChg chg="modSp new mod">
        <pc:chgData name="Catherine Gunn" userId="c29be084-33ad-448a-b913-426eb8887687" providerId="ADAL" clId="{304C3C2C-36A3-4CCF-B9BC-1D149FFFD12A}" dt="2025-12-11T20:37:29.407" v="6126" actId="255"/>
        <pc:sldMkLst>
          <pc:docMk/>
          <pc:sldMk cId="3779776693" sldId="294"/>
        </pc:sldMkLst>
        <pc:spChg chg="mod">
          <ac:chgData name="Catherine Gunn" userId="c29be084-33ad-448a-b913-426eb8887687" providerId="ADAL" clId="{304C3C2C-36A3-4CCF-B9BC-1D149FFFD12A}" dt="2025-12-11T19:22:09.040" v="4027" actId="20577"/>
          <ac:spMkLst>
            <pc:docMk/>
            <pc:sldMk cId="3779776693" sldId="294"/>
            <ac:spMk id="2" creationId="{902E4FB6-1F7D-7155-0551-9B282F22BBC8}"/>
          </ac:spMkLst>
        </pc:spChg>
        <pc:spChg chg="mod">
          <ac:chgData name="Catherine Gunn" userId="c29be084-33ad-448a-b913-426eb8887687" providerId="ADAL" clId="{304C3C2C-36A3-4CCF-B9BC-1D149FFFD12A}" dt="2025-12-11T20:37:29.407" v="6126" actId="255"/>
          <ac:spMkLst>
            <pc:docMk/>
            <pc:sldMk cId="3779776693" sldId="294"/>
            <ac:spMk id="3" creationId="{EA778BC8-7266-F5A4-3F76-49598017EFEA}"/>
          </ac:spMkLst>
        </pc:spChg>
      </pc:sldChg>
      <pc:sldChg chg="modSp new mod">
        <pc:chgData name="Catherine Gunn" userId="c29be084-33ad-448a-b913-426eb8887687" providerId="ADAL" clId="{304C3C2C-36A3-4CCF-B9BC-1D149FFFD12A}" dt="2025-12-11T20:05:20.734" v="5409" actId="20577"/>
        <pc:sldMkLst>
          <pc:docMk/>
          <pc:sldMk cId="3792585071" sldId="295"/>
        </pc:sldMkLst>
        <pc:spChg chg="mod">
          <ac:chgData name="Catherine Gunn" userId="c29be084-33ad-448a-b913-426eb8887687" providerId="ADAL" clId="{304C3C2C-36A3-4CCF-B9BC-1D149FFFD12A}" dt="2025-12-11T19:50:46.744" v="4610" actId="14100"/>
          <ac:spMkLst>
            <pc:docMk/>
            <pc:sldMk cId="3792585071" sldId="295"/>
            <ac:spMk id="2" creationId="{184D4D34-47F9-DD22-9963-729B4375843F}"/>
          </ac:spMkLst>
        </pc:spChg>
        <pc:spChg chg="mod">
          <ac:chgData name="Catherine Gunn" userId="c29be084-33ad-448a-b913-426eb8887687" providerId="ADAL" clId="{304C3C2C-36A3-4CCF-B9BC-1D149FFFD12A}" dt="2025-12-11T20:05:20.734" v="5409" actId="20577"/>
          <ac:spMkLst>
            <pc:docMk/>
            <pc:sldMk cId="3792585071" sldId="295"/>
            <ac:spMk id="3" creationId="{5E1814E6-E6E6-DF01-5BCB-C8ABD0F50ADF}"/>
          </ac:spMkLst>
        </pc:spChg>
      </pc:sldChg>
      <pc:sldChg chg="modSp new mod">
        <pc:chgData name="Catherine Gunn" userId="c29be084-33ad-448a-b913-426eb8887687" providerId="ADAL" clId="{304C3C2C-36A3-4CCF-B9BC-1D149FFFD12A}" dt="2025-12-11T20:38:54.748" v="6137" actId="20577"/>
        <pc:sldMkLst>
          <pc:docMk/>
          <pc:sldMk cId="1342763197" sldId="296"/>
        </pc:sldMkLst>
        <pc:spChg chg="mod">
          <ac:chgData name="Catherine Gunn" userId="c29be084-33ad-448a-b913-426eb8887687" providerId="ADAL" clId="{304C3C2C-36A3-4CCF-B9BC-1D149FFFD12A}" dt="2025-12-11T20:09:08.673" v="5720" actId="14100"/>
          <ac:spMkLst>
            <pc:docMk/>
            <pc:sldMk cId="1342763197" sldId="296"/>
            <ac:spMk id="2" creationId="{04F6A599-D063-9CBC-66C8-BF9879B77B7A}"/>
          </ac:spMkLst>
        </pc:spChg>
        <pc:spChg chg="mod">
          <ac:chgData name="Catherine Gunn" userId="c29be084-33ad-448a-b913-426eb8887687" providerId="ADAL" clId="{304C3C2C-36A3-4CCF-B9BC-1D149FFFD12A}" dt="2025-12-11T20:38:54.748" v="6137" actId="20577"/>
          <ac:spMkLst>
            <pc:docMk/>
            <pc:sldMk cId="1342763197" sldId="296"/>
            <ac:spMk id="3" creationId="{6B44998B-4E0E-CBA2-0A41-05CD0571A85C}"/>
          </ac:spMkLst>
        </pc:spChg>
      </pc:sldChg>
      <pc:sldChg chg="modSp new mod">
        <pc:chgData name="Catherine Gunn" userId="c29be084-33ad-448a-b913-426eb8887687" providerId="ADAL" clId="{304C3C2C-36A3-4CCF-B9BC-1D149FFFD12A}" dt="2025-12-16T17:57:16.610" v="6183" actId="115"/>
        <pc:sldMkLst>
          <pc:docMk/>
          <pc:sldMk cId="2618028532" sldId="297"/>
        </pc:sldMkLst>
        <pc:spChg chg="mod">
          <ac:chgData name="Catherine Gunn" userId="c29be084-33ad-448a-b913-426eb8887687" providerId="ADAL" clId="{304C3C2C-36A3-4CCF-B9BC-1D149FFFD12A}" dt="2025-12-16T17:56:33.688" v="6181" actId="14100"/>
          <ac:spMkLst>
            <pc:docMk/>
            <pc:sldMk cId="2618028532" sldId="297"/>
            <ac:spMk id="2" creationId="{CD60607A-4AE4-0A75-2BDF-7790E2AFDEE6}"/>
          </ac:spMkLst>
        </pc:spChg>
        <pc:spChg chg="mod">
          <ac:chgData name="Catherine Gunn" userId="c29be084-33ad-448a-b913-426eb8887687" providerId="ADAL" clId="{304C3C2C-36A3-4CCF-B9BC-1D149FFFD12A}" dt="2025-12-16T17:57:16.610" v="6183" actId="115"/>
          <ac:spMkLst>
            <pc:docMk/>
            <pc:sldMk cId="2618028532" sldId="297"/>
            <ac:spMk id="3" creationId="{505EA49F-E013-B7EC-1D0B-5EB452F423E2}"/>
          </ac:spMkLst>
        </pc:spChg>
      </pc:sldChg>
      <pc:sldMasterChg chg="delSldLayout">
        <pc:chgData name="Catherine Gunn" userId="c29be084-33ad-448a-b913-426eb8887687" providerId="ADAL" clId="{304C3C2C-36A3-4CCF-B9BC-1D149FFFD12A}" dt="2025-12-11T20:24:41.911" v="6103" actId="47"/>
        <pc:sldMasterMkLst>
          <pc:docMk/>
          <pc:sldMasterMk cId="0" sldId="2147483658"/>
        </pc:sldMasterMkLst>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3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Shape 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130014278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6" name="Shape 8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8004537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Shape 9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1" name="Shape 9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8843266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721425" y="3785246"/>
            <a:ext cx="5216700" cy="1546500"/>
          </a:xfrm>
          <a:prstGeom prst="rect">
            <a:avLst/>
          </a:prstGeom>
        </p:spPr>
        <p:txBody>
          <a:bodyPr spcFirstLastPara="1" wrap="square" lIns="91425" tIns="91425" rIns="91425" bIns="91425" anchor="t" anchorCtr="0"/>
          <a:lstStyle>
            <a:lvl1pPr lvl="0">
              <a:spcBef>
                <a:spcPts val="0"/>
              </a:spcBef>
              <a:spcAft>
                <a:spcPts val="0"/>
              </a:spcAft>
              <a:buClr>
                <a:srgbClr val="2185C5"/>
              </a:buClr>
              <a:buSzPts val="4800"/>
              <a:buNone/>
              <a:defRPr sz="4800">
                <a:solidFill>
                  <a:srgbClr val="2185C5"/>
                </a:solidFill>
              </a:defRPr>
            </a:lvl1pPr>
            <a:lvl2pPr lvl="1">
              <a:spcBef>
                <a:spcPts val="0"/>
              </a:spcBef>
              <a:spcAft>
                <a:spcPts val="0"/>
              </a:spcAft>
              <a:buClr>
                <a:srgbClr val="2185C5"/>
              </a:buClr>
              <a:buSzPts val="4800"/>
              <a:buNone/>
              <a:defRPr sz="4800">
                <a:solidFill>
                  <a:srgbClr val="2185C5"/>
                </a:solidFill>
              </a:defRPr>
            </a:lvl2pPr>
            <a:lvl3pPr lvl="2">
              <a:spcBef>
                <a:spcPts val="0"/>
              </a:spcBef>
              <a:spcAft>
                <a:spcPts val="0"/>
              </a:spcAft>
              <a:buClr>
                <a:srgbClr val="2185C5"/>
              </a:buClr>
              <a:buSzPts val="4800"/>
              <a:buNone/>
              <a:defRPr sz="4800">
                <a:solidFill>
                  <a:srgbClr val="2185C5"/>
                </a:solidFill>
              </a:defRPr>
            </a:lvl3pPr>
            <a:lvl4pPr lvl="3">
              <a:spcBef>
                <a:spcPts val="0"/>
              </a:spcBef>
              <a:spcAft>
                <a:spcPts val="0"/>
              </a:spcAft>
              <a:buClr>
                <a:srgbClr val="2185C5"/>
              </a:buClr>
              <a:buSzPts val="4800"/>
              <a:buNone/>
              <a:defRPr sz="4800">
                <a:solidFill>
                  <a:srgbClr val="2185C5"/>
                </a:solidFill>
              </a:defRPr>
            </a:lvl4pPr>
            <a:lvl5pPr lvl="4">
              <a:spcBef>
                <a:spcPts val="0"/>
              </a:spcBef>
              <a:spcAft>
                <a:spcPts val="0"/>
              </a:spcAft>
              <a:buClr>
                <a:srgbClr val="2185C5"/>
              </a:buClr>
              <a:buSzPts val="4800"/>
              <a:buNone/>
              <a:defRPr sz="4800">
                <a:solidFill>
                  <a:srgbClr val="2185C5"/>
                </a:solidFill>
              </a:defRPr>
            </a:lvl5pPr>
            <a:lvl6pPr lvl="5">
              <a:spcBef>
                <a:spcPts val="0"/>
              </a:spcBef>
              <a:spcAft>
                <a:spcPts val="0"/>
              </a:spcAft>
              <a:buClr>
                <a:srgbClr val="2185C5"/>
              </a:buClr>
              <a:buSzPts val="4800"/>
              <a:buNone/>
              <a:defRPr sz="4800">
                <a:solidFill>
                  <a:srgbClr val="2185C5"/>
                </a:solidFill>
              </a:defRPr>
            </a:lvl6pPr>
            <a:lvl7pPr lvl="6">
              <a:spcBef>
                <a:spcPts val="0"/>
              </a:spcBef>
              <a:spcAft>
                <a:spcPts val="0"/>
              </a:spcAft>
              <a:buClr>
                <a:srgbClr val="2185C5"/>
              </a:buClr>
              <a:buSzPts val="4800"/>
              <a:buNone/>
              <a:defRPr sz="4800">
                <a:solidFill>
                  <a:srgbClr val="2185C5"/>
                </a:solidFill>
              </a:defRPr>
            </a:lvl7pPr>
            <a:lvl8pPr lvl="7">
              <a:spcBef>
                <a:spcPts val="0"/>
              </a:spcBef>
              <a:spcAft>
                <a:spcPts val="0"/>
              </a:spcAft>
              <a:buClr>
                <a:srgbClr val="2185C5"/>
              </a:buClr>
              <a:buSzPts val="4800"/>
              <a:buNone/>
              <a:defRPr sz="4800">
                <a:solidFill>
                  <a:srgbClr val="2185C5"/>
                </a:solidFill>
              </a:defRPr>
            </a:lvl8pPr>
            <a:lvl9pPr lvl="8">
              <a:spcBef>
                <a:spcPts val="0"/>
              </a:spcBef>
              <a:spcAft>
                <a:spcPts val="0"/>
              </a:spcAft>
              <a:buClr>
                <a:srgbClr val="2185C5"/>
              </a:buClr>
              <a:buSzPts val="4800"/>
              <a:buNone/>
              <a:defRPr sz="4800">
                <a:solidFill>
                  <a:srgbClr val="2185C5"/>
                </a:solidFill>
              </a:defRPr>
            </a:lvl9pPr>
          </a:lstStyle>
          <a:p>
            <a:endParaRPr dirty="0"/>
          </a:p>
        </p:txBody>
      </p:sp>
      <p:sp>
        <p:nvSpPr>
          <p:cNvPr id="11" name="Shape 11"/>
          <p:cNvSpPr/>
          <p:nvPr/>
        </p:nvSpPr>
        <p:spPr>
          <a:xfrm>
            <a:off x="5938246" y="3377550"/>
            <a:ext cx="721800" cy="102900"/>
          </a:xfrm>
          <a:prstGeom prst="rect">
            <a:avLst/>
          </a:prstGeom>
          <a:solidFill>
            <a:schemeClr val="accen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 name="Shape 12"/>
          <p:cNvSpPr/>
          <p:nvPr/>
        </p:nvSpPr>
        <p:spPr>
          <a:xfrm>
            <a:off x="6659861" y="3377550"/>
            <a:ext cx="721800" cy="102900"/>
          </a:xfrm>
          <a:prstGeom prst="rect">
            <a:avLst/>
          </a:prstGeom>
          <a:solidFill>
            <a:schemeClr val="accent3"/>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3" name="Shape 13"/>
          <p:cNvSpPr/>
          <p:nvPr/>
        </p:nvSpPr>
        <p:spPr>
          <a:xfrm>
            <a:off x="-1" y="3377550"/>
            <a:ext cx="721800" cy="102900"/>
          </a:xfrm>
          <a:prstGeom prst="rect">
            <a:avLst/>
          </a:prstGeom>
          <a:solidFill>
            <a:schemeClr val="accent4"/>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4" name="Shape 14"/>
          <p:cNvSpPr/>
          <p:nvPr/>
        </p:nvSpPr>
        <p:spPr>
          <a:xfrm>
            <a:off x="721425" y="3377550"/>
            <a:ext cx="5216700" cy="102900"/>
          </a:xfrm>
          <a:prstGeom prst="rect">
            <a:avLst/>
          </a:prstGeom>
          <a:solidFill>
            <a:schemeClr val="accent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31"/>
        <p:cNvGrpSpPr/>
        <p:nvPr/>
      </p:nvGrpSpPr>
      <p:grpSpPr>
        <a:xfrm>
          <a:off x="0" y="0"/>
          <a:ext cx="0" cy="0"/>
          <a:chOff x="0" y="0"/>
          <a:chExt cx="0" cy="0"/>
        </a:xfrm>
      </p:grpSpPr>
      <p:sp>
        <p:nvSpPr>
          <p:cNvPr id="32" name="Shape 32"/>
          <p:cNvSpPr txBox="1">
            <a:spLocks noGrp="1"/>
          </p:cNvSpPr>
          <p:nvPr>
            <p:ph type="title"/>
          </p:nvPr>
        </p:nvSpPr>
        <p:spPr>
          <a:xfrm>
            <a:off x="893700" y="274650"/>
            <a:ext cx="6462600" cy="1143000"/>
          </a:xfrm>
          <a:prstGeom prst="rect">
            <a:avLst/>
          </a:prstGeom>
        </p:spPr>
        <p:txBody>
          <a:bodyPr spcFirstLastPara="1" wrap="square" lIns="91425" tIns="91425" rIns="91425" bIns="91425" anchor="b" anchorCtr="0"/>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33" name="Shape 33"/>
          <p:cNvSpPr txBox="1">
            <a:spLocks noGrp="1"/>
          </p:cNvSpPr>
          <p:nvPr>
            <p:ph type="body" idx="1"/>
          </p:nvPr>
        </p:nvSpPr>
        <p:spPr>
          <a:xfrm>
            <a:off x="893700" y="1831450"/>
            <a:ext cx="6462600" cy="4736400"/>
          </a:xfrm>
          <a:prstGeom prst="rect">
            <a:avLst/>
          </a:prstGeom>
        </p:spPr>
        <p:txBody>
          <a:bodyPr spcFirstLastPara="1" wrap="square" lIns="91425" tIns="91425" rIns="91425" bIns="91425" anchor="t" anchorCtr="0"/>
          <a:lstStyle>
            <a:lvl1pPr marL="457200" lvl="0" indent="-419100">
              <a:spcBef>
                <a:spcPts val="600"/>
              </a:spcBef>
              <a:spcAft>
                <a:spcPts val="0"/>
              </a:spcAft>
              <a:buSzPts val="3000"/>
              <a:buChar char="▷"/>
              <a:defRPr/>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34" name="Shape 34"/>
          <p:cNvSpPr/>
          <p:nvPr/>
        </p:nvSpPr>
        <p:spPr>
          <a:xfrm>
            <a:off x="7356366" y="6755100"/>
            <a:ext cx="893700" cy="102900"/>
          </a:xfrm>
          <a:prstGeom prst="rect">
            <a:avLst/>
          </a:prstGeom>
          <a:solidFill>
            <a:schemeClr val="accen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5" name="Shape 35"/>
          <p:cNvSpPr/>
          <p:nvPr/>
        </p:nvSpPr>
        <p:spPr>
          <a:xfrm>
            <a:off x="8250312" y="6755100"/>
            <a:ext cx="893700" cy="102900"/>
          </a:xfrm>
          <a:prstGeom prst="rect">
            <a:avLst/>
          </a:prstGeom>
          <a:solidFill>
            <a:schemeClr val="accent3"/>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6" name="Shape 36"/>
          <p:cNvSpPr/>
          <p:nvPr/>
        </p:nvSpPr>
        <p:spPr>
          <a:xfrm>
            <a:off x="0" y="6755100"/>
            <a:ext cx="893700" cy="102900"/>
          </a:xfrm>
          <a:prstGeom prst="rect">
            <a:avLst/>
          </a:prstGeom>
          <a:solidFill>
            <a:schemeClr val="accent4"/>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7" name="Shape 37"/>
          <p:cNvSpPr/>
          <p:nvPr/>
        </p:nvSpPr>
        <p:spPr>
          <a:xfrm>
            <a:off x="893710" y="6755100"/>
            <a:ext cx="6462600" cy="102900"/>
          </a:xfrm>
          <a:prstGeom prst="rect">
            <a:avLst/>
          </a:prstGeom>
          <a:solidFill>
            <a:schemeClr val="accent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8" name="Shape 38"/>
          <p:cNvSpPr txBox="1">
            <a:spLocks noGrp="1"/>
          </p:cNvSpPr>
          <p:nvPr>
            <p:ph type="sldNum" idx="12"/>
          </p:nvPr>
        </p:nvSpPr>
        <p:spPr>
          <a:xfrm>
            <a:off x="8480575" y="6364177"/>
            <a:ext cx="548700" cy="417900"/>
          </a:xfrm>
          <a:prstGeom prst="rect">
            <a:avLst/>
          </a:prstGeom>
        </p:spPr>
        <p:txBody>
          <a:bodyPr spcFirstLastPara="1" wrap="square" lIns="91425" tIns="91425" rIns="91425" bIns="91425" anchor="t"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39"/>
        <p:cNvGrpSpPr/>
        <p:nvPr/>
      </p:nvGrpSpPr>
      <p:grpSpPr>
        <a:xfrm>
          <a:off x="0" y="0"/>
          <a:ext cx="0" cy="0"/>
          <a:chOff x="0" y="0"/>
          <a:chExt cx="0" cy="0"/>
        </a:xfrm>
      </p:grpSpPr>
      <p:sp>
        <p:nvSpPr>
          <p:cNvPr id="40" name="Shape 40"/>
          <p:cNvSpPr txBox="1">
            <a:spLocks noGrp="1"/>
          </p:cNvSpPr>
          <p:nvPr>
            <p:ph type="title"/>
          </p:nvPr>
        </p:nvSpPr>
        <p:spPr>
          <a:xfrm>
            <a:off x="893700" y="274650"/>
            <a:ext cx="6462600" cy="1143000"/>
          </a:xfrm>
          <a:prstGeom prst="rect">
            <a:avLst/>
          </a:prstGeom>
        </p:spPr>
        <p:txBody>
          <a:bodyPr spcFirstLastPara="1" wrap="square" lIns="91425" tIns="91425" rIns="91425" bIns="91425" anchor="b" anchorCtr="0"/>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41" name="Shape 41"/>
          <p:cNvSpPr txBox="1">
            <a:spLocks noGrp="1"/>
          </p:cNvSpPr>
          <p:nvPr>
            <p:ph type="body" idx="1"/>
          </p:nvPr>
        </p:nvSpPr>
        <p:spPr>
          <a:xfrm>
            <a:off x="893625" y="1600200"/>
            <a:ext cx="3136800" cy="4967700"/>
          </a:xfrm>
          <a:prstGeom prst="rect">
            <a:avLst/>
          </a:prstGeom>
        </p:spPr>
        <p:txBody>
          <a:bodyPr spcFirstLastPara="1" wrap="square" lIns="91425" tIns="91425" rIns="91425" bIns="91425" anchor="t" anchorCtr="0"/>
          <a:lstStyle>
            <a:lvl1pPr marL="457200" lvl="0" indent="-342900">
              <a:spcBef>
                <a:spcPts val="600"/>
              </a:spcBef>
              <a:spcAft>
                <a:spcPts val="0"/>
              </a:spcAft>
              <a:buSzPts val="1800"/>
              <a:buChar char="▷"/>
              <a:defRPr sz="1800"/>
            </a:lvl1pPr>
            <a:lvl2pPr marL="914400" lvl="1" indent="-342900">
              <a:spcBef>
                <a:spcPts val="0"/>
              </a:spcBef>
              <a:spcAft>
                <a:spcPts val="0"/>
              </a:spcAft>
              <a:buSzPts val="1800"/>
              <a:buChar char="○"/>
              <a:defRPr sz="1800"/>
            </a:lvl2pPr>
            <a:lvl3pPr marL="1371600" lvl="2" indent="-342900">
              <a:spcBef>
                <a:spcPts val="0"/>
              </a:spcBef>
              <a:spcAft>
                <a:spcPts val="0"/>
              </a:spcAft>
              <a:buSzPts val="1800"/>
              <a:buChar char="■"/>
              <a:defRPr sz="1800"/>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42" name="Shape 42"/>
          <p:cNvSpPr txBox="1">
            <a:spLocks noGrp="1"/>
          </p:cNvSpPr>
          <p:nvPr>
            <p:ph type="body" idx="2"/>
          </p:nvPr>
        </p:nvSpPr>
        <p:spPr>
          <a:xfrm>
            <a:off x="4219456" y="1600200"/>
            <a:ext cx="3136800" cy="4967700"/>
          </a:xfrm>
          <a:prstGeom prst="rect">
            <a:avLst/>
          </a:prstGeom>
        </p:spPr>
        <p:txBody>
          <a:bodyPr spcFirstLastPara="1" wrap="square" lIns="91425" tIns="91425" rIns="91425" bIns="91425" anchor="t" anchorCtr="0"/>
          <a:lstStyle>
            <a:lvl1pPr marL="457200" lvl="0" indent="-342900">
              <a:spcBef>
                <a:spcPts val="600"/>
              </a:spcBef>
              <a:spcAft>
                <a:spcPts val="0"/>
              </a:spcAft>
              <a:buSzPts val="1800"/>
              <a:buChar char="▷"/>
              <a:defRPr sz="1800"/>
            </a:lvl1pPr>
            <a:lvl2pPr marL="914400" lvl="1" indent="-342900">
              <a:spcBef>
                <a:spcPts val="0"/>
              </a:spcBef>
              <a:spcAft>
                <a:spcPts val="0"/>
              </a:spcAft>
              <a:buSzPts val="1800"/>
              <a:buChar char="○"/>
              <a:defRPr sz="1800"/>
            </a:lvl2pPr>
            <a:lvl3pPr marL="1371600" lvl="2" indent="-342900">
              <a:spcBef>
                <a:spcPts val="0"/>
              </a:spcBef>
              <a:spcAft>
                <a:spcPts val="0"/>
              </a:spcAft>
              <a:buSzPts val="1800"/>
              <a:buChar char="■"/>
              <a:defRPr sz="1800"/>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43" name="Shape 43"/>
          <p:cNvSpPr/>
          <p:nvPr/>
        </p:nvSpPr>
        <p:spPr>
          <a:xfrm>
            <a:off x="7356366" y="6755100"/>
            <a:ext cx="893700" cy="102900"/>
          </a:xfrm>
          <a:prstGeom prst="rect">
            <a:avLst/>
          </a:prstGeom>
          <a:solidFill>
            <a:schemeClr val="accen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44" name="Shape 44"/>
          <p:cNvSpPr/>
          <p:nvPr/>
        </p:nvSpPr>
        <p:spPr>
          <a:xfrm>
            <a:off x="8250312" y="6755100"/>
            <a:ext cx="893700" cy="102900"/>
          </a:xfrm>
          <a:prstGeom prst="rect">
            <a:avLst/>
          </a:prstGeom>
          <a:solidFill>
            <a:schemeClr val="accent3"/>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45" name="Shape 45"/>
          <p:cNvSpPr/>
          <p:nvPr/>
        </p:nvSpPr>
        <p:spPr>
          <a:xfrm>
            <a:off x="0" y="6755100"/>
            <a:ext cx="893700" cy="102900"/>
          </a:xfrm>
          <a:prstGeom prst="rect">
            <a:avLst/>
          </a:prstGeom>
          <a:solidFill>
            <a:schemeClr val="accent4"/>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46" name="Shape 46"/>
          <p:cNvSpPr/>
          <p:nvPr/>
        </p:nvSpPr>
        <p:spPr>
          <a:xfrm>
            <a:off x="893710" y="6755100"/>
            <a:ext cx="6462600" cy="102900"/>
          </a:xfrm>
          <a:prstGeom prst="rect">
            <a:avLst/>
          </a:prstGeom>
          <a:solidFill>
            <a:schemeClr val="accent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47" name="Shape 47"/>
          <p:cNvSpPr txBox="1">
            <a:spLocks noGrp="1"/>
          </p:cNvSpPr>
          <p:nvPr>
            <p:ph type="sldNum" idx="12"/>
          </p:nvPr>
        </p:nvSpPr>
        <p:spPr>
          <a:xfrm>
            <a:off x="8480575" y="6364177"/>
            <a:ext cx="548700" cy="417900"/>
          </a:xfrm>
          <a:prstGeom prst="rect">
            <a:avLst/>
          </a:prstGeom>
        </p:spPr>
        <p:txBody>
          <a:bodyPr spcFirstLastPara="1" wrap="square" lIns="91425" tIns="91425" rIns="91425" bIns="91425" anchor="t"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8"/>
        <p:cNvGrpSpPr/>
        <p:nvPr/>
      </p:nvGrpSpPr>
      <p:grpSpPr>
        <a:xfrm>
          <a:off x="0" y="0"/>
          <a:ext cx="0" cy="0"/>
          <a:chOff x="0" y="0"/>
          <a:chExt cx="0" cy="0"/>
        </a:xfrm>
      </p:grpSpPr>
      <p:sp>
        <p:nvSpPr>
          <p:cNvPr id="59" name="Shape 59"/>
          <p:cNvSpPr txBox="1">
            <a:spLocks noGrp="1"/>
          </p:cNvSpPr>
          <p:nvPr>
            <p:ph type="title"/>
          </p:nvPr>
        </p:nvSpPr>
        <p:spPr>
          <a:xfrm>
            <a:off x="893700" y="274650"/>
            <a:ext cx="6462600" cy="1143000"/>
          </a:xfrm>
          <a:prstGeom prst="rect">
            <a:avLst/>
          </a:prstGeom>
        </p:spPr>
        <p:txBody>
          <a:bodyPr spcFirstLastPara="1" wrap="square" lIns="91425" tIns="91425" rIns="91425" bIns="91425" anchor="b" anchorCtr="0"/>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60" name="Shape 60"/>
          <p:cNvSpPr/>
          <p:nvPr/>
        </p:nvSpPr>
        <p:spPr>
          <a:xfrm>
            <a:off x="7356366" y="6755100"/>
            <a:ext cx="893700" cy="102900"/>
          </a:xfrm>
          <a:prstGeom prst="rect">
            <a:avLst/>
          </a:prstGeom>
          <a:solidFill>
            <a:schemeClr val="accen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61" name="Shape 61"/>
          <p:cNvSpPr/>
          <p:nvPr/>
        </p:nvSpPr>
        <p:spPr>
          <a:xfrm>
            <a:off x="8250312" y="6755100"/>
            <a:ext cx="893700" cy="102900"/>
          </a:xfrm>
          <a:prstGeom prst="rect">
            <a:avLst/>
          </a:prstGeom>
          <a:solidFill>
            <a:schemeClr val="accent3"/>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62" name="Shape 62"/>
          <p:cNvSpPr/>
          <p:nvPr/>
        </p:nvSpPr>
        <p:spPr>
          <a:xfrm>
            <a:off x="0" y="6755100"/>
            <a:ext cx="893700" cy="102900"/>
          </a:xfrm>
          <a:prstGeom prst="rect">
            <a:avLst/>
          </a:prstGeom>
          <a:solidFill>
            <a:schemeClr val="accent4"/>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63" name="Shape 63"/>
          <p:cNvSpPr/>
          <p:nvPr/>
        </p:nvSpPr>
        <p:spPr>
          <a:xfrm>
            <a:off x="893710" y="6755100"/>
            <a:ext cx="6462600" cy="102900"/>
          </a:xfrm>
          <a:prstGeom prst="rect">
            <a:avLst/>
          </a:prstGeom>
          <a:solidFill>
            <a:schemeClr val="accent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64" name="Shape 64"/>
          <p:cNvSpPr txBox="1">
            <a:spLocks noGrp="1"/>
          </p:cNvSpPr>
          <p:nvPr>
            <p:ph type="sldNum" idx="12"/>
          </p:nvPr>
        </p:nvSpPr>
        <p:spPr>
          <a:xfrm>
            <a:off x="8480575" y="6364177"/>
            <a:ext cx="548700" cy="417900"/>
          </a:xfrm>
          <a:prstGeom prst="rect">
            <a:avLst/>
          </a:prstGeom>
        </p:spPr>
        <p:txBody>
          <a:bodyPr spcFirstLastPara="1" wrap="square" lIns="91425" tIns="91425" rIns="91425" bIns="91425" anchor="t"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893700" y="274650"/>
            <a:ext cx="6462600" cy="1143000"/>
          </a:xfrm>
          <a:prstGeom prst="rect">
            <a:avLst/>
          </a:prstGeom>
          <a:noFill/>
          <a:ln>
            <a:noFill/>
          </a:ln>
        </p:spPr>
        <p:txBody>
          <a:bodyPr spcFirstLastPara="1" wrap="square" lIns="91425" tIns="91425" rIns="91425" bIns="91425" anchor="b" anchorCtr="0"/>
          <a:lstStyle>
            <a:lvl1pPr lvl="0">
              <a:spcBef>
                <a:spcPts val="0"/>
              </a:spcBef>
              <a:spcAft>
                <a:spcPts val="0"/>
              </a:spcAft>
              <a:buClr>
                <a:srgbClr val="97ABBC"/>
              </a:buClr>
              <a:buSzPts val="3600"/>
              <a:buFont typeface="Raleway"/>
              <a:buNone/>
              <a:defRPr sz="3600">
                <a:solidFill>
                  <a:srgbClr val="97ABBC"/>
                </a:solidFill>
                <a:latin typeface="Raleway"/>
                <a:ea typeface="Raleway"/>
                <a:cs typeface="Raleway"/>
                <a:sym typeface="Raleway"/>
              </a:defRPr>
            </a:lvl1pPr>
            <a:lvl2pPr lvl="1">
              <a:spcBef>
                <a:spcPts val="0"/>
              </a:spcBef>
              <a:spcAft>
                <a:spcPts val="0"/>
              </a:spcAft>
              <a:buClr>
                <a:srgbClr val="97ABBC"/>
              </a:buClr>
              <a:buSzPts val="3600"/>
              <a:buFont typeface="Raleway"/>
              <a:buNone/>
              <a:defRPr sz="3600">
                <a:solidFill>
                  <a:srgbClr val="97ABBC"/>
                </a:solidFill>
                <a:latin typeface="Raleway"/>
                <a:ea typeface="Raleway"/>
                <a:cs typeface="Raleway"/>
                <a:sym typeface="Raleway"/>
              </a:defRPr>
            </a:lvl2pPr>
            <a:lvl3pPr lvl="2">
              <a:spcBef>
                <a:spcPts val="0"/>
              </a:spcBef>
              <a:spcAft>
                <a:spcPts val="0"/>
              </a:spcAft>
              <a:buClr>
                <a:srgbClr val="97ABBC"/>
              </a:buClr>
              <a:buSzPts val="3600"/>
              <a:buFont typeface="Raleway"/>
              <a:buNone/>
              <a:defRPr sz="3600">
                <a:solidFill>
                  <a:srgbClr val="97ABBC"/>
                </a:solidFill>
                <a:latin typeface="Raleway"/>
                <a:ea typeface="Raleway"/>
                <a:cs typeface="Raleway"/>
                <a:sym typeface="Raleway"/>
              </a:defRPr>
            </a:lvl3pPr>
            <a:lvl4pPr lvl="3">
              <a:spcBef>
                <a:spcPts val="0"/>
              </a:spcBef>
              <a:spcAft>
                <a:spcPts val="0"/>
              </a:spcAft>
              <a:buClr>
                <a:srgbClr val="97ABBC"/>
              </a:buClr>
              <a:buSzPts val="3600"/>
              <a:buFont typeface="Raleway"/>
              <a:buNone/>
              <a:defRPr sz="3600">
                <a:solidFill>
                  <a:srgbClr val="97ABBC"/>
                </a:solidFill>
                <a:latin typeface="Raleway"/>
                <a:ea typeface="Raleway"/>
                <a:cs typeface="Raleway"/>
                <a:sym typeface="Raleway"/>
              </a:defRPr>
            </a:lvl4pPr>
            <a:lvl5pPr lvl="4">
              <a:spcBef>
                <a:spcPts val="0"/>
              </a:spcBef>
              <a:spcAft>
                <a:spcPts val="0"/>
              </a:spcAft>
              <a:buClr>
                <a:srgbClr val="97ABBC"/>
              </a:buClr>
              <a:buSzPts val="3600"/>
              <a:buFont typeface="Raleway"/>
              <a:buNone/>
              <a:defRPr sz="3600">
                <a:solidFill>
                  <a:srgbClr val="97ABBC"/>
                </a:solidFill>
                <a:latin typeface="Raleway"/>
                <a:ea typeface="Raleway"/>
                <a:cs typeface="Raleway"/>
                <a:sym typeface="Raleway"/>
              </a:defRPr>
            </a:lvl5pPr>
            <a:lvl6pPr lvl="5">
              <a:spcBef>
                <a:spcPts val="0"/>
              </a:spcBef>
              <a:spcAft>
                <a:spcPts val="0"/>
              </a:spcAft>
              <a:buClr>
                <a:srgbClr val="97ABBC"/>
              </a:buClr>
              <a:buSzPts val="3600"/>
              <a:buFont typeface="Raleway"/>
              <a:buNone/>
              <a:defRPr sz="3600">
                <a:solidFill>
                  <a:srgbClr val="97ABBC"/>
                </a:solidFill>
                <a:latin typeface="Raleway"/>
                <a:ea typeface="Raleway"/>
                <a:cs typeface="Raleway"/>
                <a:sym typeface="Raleway"/>
              </a:defRPr>
            </a:lvl6pPr>
            <a:lvl7pPr lvl="6">
              <a:spcBef>
                <a:spcPts val="0"/>
              </a:spcBef>
              <a:spcAft>
                <a:spcPts val="0"/>
              </a:spcAft>
              <a:buClr>
                <a:srgbClr val="97ABBC"/>
              </a:buClr>
              <a:buSzPts val="3600"/>
              <a:buFont typeface="Raleway"/>
              <a:buNone/>
              <a:defRPr sz="3600">
                <a:solidFill>
                  <a:srgbClr val="97ABBC"/>
                </a:solidFill>
                <a:latin typeface="Raleway"/>
                <a:ea typeface="Raleway"/>
                <a:cs typeface="Raleway"/>
                <a:sym typeface="Raleway"/>
              </a:defRPr>
            </a:lvl7pPr>
            <a:lvl8pPr lvl="7">
              <a:spcBef>
                <a:spcPts val="0"/>
              </a:spcBef>
              <a:spcAft>
                <a:spcPts val="0"/>
              </a:spcAft>
              <a:buClr>
                <a:srgbClr val="97ABBC"/>
              </a:buClr>
              <a:buSzPts val="3600"/>
              <a:buFont typeface="Raleway"/>
              <a:buNone/>
              <a:defRPr sz="3600">
                <a:solidFill>
                  <a:srgbClr val="97ABBC"/>
                </a:solidFill>
                <a:latin typeface="Raleway"/>
                <a:ea typeface="Raleway"/>
                <a:cs typeface="Raleway"/>
                <a:sym typeface="Raleway"/>
              </a:defRPr>
            </a:lvl8pPr>
            <a:lvl9pPr lvl="8">
              <a:spcBef>
                <a:spcPts val="0"/>
              </a:spcBef>
              <a:spcAft>
                <a:spcPts val="0"/>
              </a:spcAft>
              <a:buClr>
                <a:srgbClr val="97ABBC"/>
              </a:buClr>
              <a:buSzPts val="3600"/>
              <a:buFont typeface="Raleway"/>
              <a:buNone/>
              <a:defRPr sz="3600">
                <a:solidFill>
                  <a:srgbClr val="97ABBC"/>
                </a:solidFill>
                <a:latin typeface="Raleway"/>
                <a:ea typeface="Raleway"/>
                <a:cs typeface="Raleway"/>
                <a:sym typeface="Raleway"/>
              </a:defRPr>
            </a:lvl9pPr>
          </a:lstStyle>
          <a:p>
            <a:endParaRPr/>
          </a:p>
        </p:txBody>
      </p:sp>
      <p:sp>
        <p:nvSpPr>
          <p:cNvPr id="7" name="Shape 7"/>
          <p:cNvSpPr txBox="1">
            <a:spLocks noGrp="1"/>
          </p:cNvSpPr>
          <p:nvPr>
            <p:ph type="body" idx="1"/>
          </p:nvPr>
        </p:nvSpPr>
        <p:spPr>
          <a:xfrm>
            <a:off x="893700" y="1831450"/>
            <a:ext cx="6462600" cy="4736400"/>
          </a:xfrm>
          <a:prstGeom prst="rect">
            <a:avLst/>
          </a:prstGeom>
          <a:noFill/>
          <a:ln>
            <a:noFill/>
          </a:ln>
        </p:spPr>
        <p:txBody>
          <a:bodyPr spcFirstLastPara="1" wrap="square" lIns="91425" tIns="91425" rIns="91425" bIns="91425" anchor="t" anchorCtr="0"/>
          <a:lstStyle>
            <a:lvl1pPr marL="457200" lvl="0" indent="-419100">
              <a:spcBef>
                <a:spcPts val="600"/>
              </a:spcBef>
              <a:spcAft>
                <a:spcPts val="0"/>
              </a:spcAft>
              <a:buClr>
                <a:srgbClr val="677480"/>
              </a:buClr>
              <a:buSzPts val="3000"/>
              <a:buFont typeface="Lato"/>
              <a:buChar char="▷"/>
              <a:defRPr sz="3000">
                <a:solidFill>
                  <a:srgbClr val="677480"/>
                </a:solidFill>
                <a:latin typeface="Lato"/>
                <a:ea typeface="Lato"/>
                <a:cs typeface="Lato"/>
                <a:sym typeface="Lato"/>
              </a:defRPr>
            </a:lvl1pPr>
            <a:lvl2pPr marL="914400" lvl="1" indent="-381000">
              <a:spcBef>
                <a:spcPts val="0"/>
              </a:spcBef>
              <a:spcAft>
                <a:spcPts val="0"/>
              </a:spcAft>
              <a:buClr>
                <a:srgbClr val="677480"/>
              </a:buClr>
              <a:buSzPts val="2400"/>
              <a:buFont typeface="Lato"/>
              <a:buChar char="○"/>
              <a:defRPr sz="2400">
                <a:solidFill>
                  <a:srgbClr val="677480"/>
                </a:solidFill>
                <a:latin typeface="Lato"/>
                <a:ea typeface="Lato"/>
                <a:cs typeface="Lato"/>
                <a:sym typeface="Lato"/>
              </a:defRPr>
            </a:lvl2pPr>
            <a:lvl3pPr marL="1371600" lvl="2" indent="-381000">
              <a:spcBef>
                <a:spcPts val="0"/>
              </a:spcBef>
              <a:spcAft>
                <a:spcPts val="0"/>
              </a:spcAft>
              <a:buClr>
                <a:srgbClr val="677480"/>
              </a:buClr>
              <a:buSzPts val="2400"/>
              <a:buFont typeface="Lato"/>
              <a:buChar char="■"/>
              <a:defRPr sz="2400">
                <a:solidFill>
                  <a:srgbClr val="677480"/>
                </a:solidFill>
                <a:latin typeface="Lato"/>
                <a:ea typeface="Lato"/>
                <a:cs typeface="Lato"/>
                <a:sym typeface="Lato"/>
              </a:defRPr>
            </a:lvl3pPr>
            <a:lvl4pPr marL="1828800" lvl="3" indent="-342900">
              <a:spcBef>
                <a:spcPts val="0"/>
              </a:spcBef>
              <a:spcAft>
                <a:spcPts val="0"/>
              </a:spcAft>
              <a:buClr>
                <a:srgbClr val="677480"/>
              </a:buClr>
              <a:buSzPts val="1800"/>
              <a:buFont typeface="Lato"/>
              <a:buChar char="●"/>
              <a:defRPr sz="1800">
                <a:solidFill>
                  <a:srgbClr val="677480"/>
                </a:solidFill>
                <a:latin typeface="Lato"/>
                <a:ea typeface="Lato"/>
                <a:cs typeface="Lato"/>
                <a:sym typeface="Lato"/>
              </a:defRPr>
            </a:lvl4pPr>
            <a:lvl5pPr marL="2286000" lvl="4" indent="-342900">
              <a:spcBef>
                <a:spcPts val="0"/>
              </a:spcBef>
              <a:spcAft>
                <a:spcPts val="0"/>
              </a:spcAft>
              <a:buClr>
                <a:srgbClr val="677480"/>
              </a:buClr>
              <a:buSzPts val="1800"/>
              <a:buFont typeface="Lato"/>
              <a:buChar char="○"/>
              <a:defRPr sz="1800">
                <a:solidFill>
                  <a:srgbClr val="677480"/>
                </a:solidFill>
                <a:latin typeface="Lato"/>
                <a:ea typeface="Lato"/>
                <a:cs typeface="Lato"/>
                <a:sym typeface="Lato"/>
              </a:defRPr>
            </a:lvl5pPr>
            <a:lvl6pPr marL="2743200" lvl="5" indent="-342900">
              <a:spcBef>
                <a:spcPts val="0"/>
              </a:spcBef>
              <a:spcAft>
                <a:spcPts val="0"/>
              </a:spcAft>
              <a:buClr>
                <a:srgbClr val="677480"/>
              </a:buClr>
              <a:buSzPts val="1800"/>
              <a:buFont typeface="Lato"/>
              <a:buChar char="■"/>
              <a:defRPr sz="1800">
                <a:solidFill>
                  <a:srgbClr val="677480"/>
                </a:solidFill>
                <a:latin typeface="Lato"/>
                <a:ea typeface="Lato"/>
                <a:cs typeface="Lato"/>
                <a:sym typeface="Lato"/>
              </a:defRPr>
            </a:lvl6pPr>
            <a:lvl7pPr marL="3200400" lvl="6" indent="-342900">
              <a:spcBef>
                <a:spcPts val="0"/>
              </a:spcBef>
              <a:spcAft>
                <a:spcPts val="0"/>
              </a:spcAft>
              <a:buClr>
                <a:srgbClr val="677480"/>
              </a:buClr>
              <a:buSzPts val="1800"/>
              <a:buFont typeface="Lato"/>
              <a:buChar char="●"/>
              <a:defRPr sz="1800">
                <a:solidFill>
                  <a:srgbClr val="677480"/>
                </a:solidFill>
                <a:latin typeface="Lato"/>
                <a:ea typeface="Lato"/>
                <a:cs typeface="Lato"/>
                <a:sym typeface="Lato"/>
              </a:defRPr>
            </a:lvl7pPr>
            <a:lvl8pPr marL="3657600" lvl="7" indent="-342900">
              <a:spcBef>
                <a:spcPts val="0"/>
              </a:spcBef>
              <a:spcAft>
                <a:spcPts val="0"/>
              </a:spcAft>
              <a:buClr>
                <a:srgbClr val="677480"/>
              </a:buClr>
              <a:buSzPts val="1800"/>
              <a:buFont typeface="Lato"/>
              <a:buChar char="○"/>
              <a:defRPr sz="1800">
                <a:solidFill>
                  <a:srgbClr val="677480"/>
                </a:solidFill>
                <a:latin typeface="Lato"/>
                <a:ea typeface="Lato"/>
                <a:cs typeface="Lato"/>
                <a:sym typeface="Lato"/>
              </a:defRPr>
            </a:lvl8pPr>
            <a:lvl9pPr marL="4114800" lvl="8" indent="-342900">
              <a:spcBef>
                <a:spcPts val="0"/>
              </a:spcBef>
              <a:spcAft>
                <a:spcPts val="0"/>
              </a:spcAft>
              <a:buClr>
                <a:srgbClr val="677480"/>
              </a:buClr>
              <a:buSzPts val="1800"/>
              <a:buFont typeface="Lato"/>
              <a:buChar char="■"/>
              <a:defRPr sz="1800">
                <a:solidFill>
                  <a:srgbClr val="677480"/>
                </a:solidFill>
                <a:latin typeface="Lato"/>
                <a:ea typeface="Lato"/>
                <a:cs typeface="Lato"/>
                <a:sym typeface="Lato"/>
              </a:defRPr>
            </a:lvl9pPr>
          </a:lstStyle>
          <a:p>
            <a:endParaRPr/>
          </a:p>
        </p:txBody>
      </p:sp>
      <p:sp>
        <p:nvSpPr>
          <p:cNvPr id="8" name="Shape 8"/>
          <p:cNvSpPr txBox="1">
            <a:spLocks noGrp="1"/>
          </p:cNvSpPr>
          <p:nvPr>
            <p:ph type="sldNum" idx="12"/>
          </p:nvPr>
        </p:nvSpPr>
        <p:spPr>
          <a:xfrm>
            <a:off x="8480575" y="6364177"/>
            <a:ext cx="548700" cy="417900"/>
          </a:xfrm>
          <a:prstGeom prst="rect">
            <a:avLst/>
          </a:prstGeom>
          <a:noFill/>
          <a:ln>
            <a:noFill/>
          </a:ln>
        </p:spPr>
        <p:txBody>
          <a:bodyPr spcFirstLastPara="1" wrap="square" lIns="91425" tIns="91425" rIns="91425" bIns="91425" anchor="t" anchorCtr="0">
            <a:noAutofit/>
          </a:bodyPr>
          <a:lstStyle>
            <a:lvl1pPr lvl="0" algn="r">
              <a:spcBef>
                <a:spcPts val="0"/>
              </a:spcBef>
              <a:buNone/>
              <a:defRPr sz="1300">
                <a:solidFill>
                  <a:srgbClr val="97ABBC"/>
                </a:solidFill>
                <a:latin typeface="Lato"/>
                <a:ea typeface="Lato"/>
                <a:cs typeface="Lato"/>
                <a:sym typeface="Lato"/>
              </a:defRPr>
            </a:lvl1pPr>
            <a:lvl2pPr lvl="1" algn="r">
              <a:spcBef>
                <a:spcPts val="0"/>
              </a:spcBef>
              <a:buNone/>
              <a:defRPr sz="1300">
                <a:solidFill>
                  <a:srgbClr val="97ABBC"/>
                </a:solidFill>
                <a:latin typeface="Lato"/>
                <a:ea typeface="Lato"/>
                <a:cs typeface="Lato"/>
                <a:sym typeface="Lato"/>
              </a:defRPr>
            </a:lvl2pPr>
            <a:lvl3pPr lvl="2" algn="r">
              <a:spcBef>
                <a:spcPts val="0"/>
              </a:spcBef>
              <a:buNone/>
              <a:defRPr sz="1300">
                <a:solidFill>
                  <a:srgbClr val="97ABBC"/>
                </a:solidFill>
                <a:latin typeface="Lato"/>
                <a:ea typeface="Lato"/>
                <a:cs typeface="Lato"/>
                <a:sym typeface="Lato"/>
              </a:defRPr>
            </a:lvl3pPr>
            <a:lvl4pPr lvl="3" algn="r">
              <a:spcBef>
                <a:spcPts val="0"/>
              </a:spcBef>
              <a:buNone/>
              <a:defRPr sz="1300">
                <a:solidFill>
                  <a:srgbClr val="97ABBC"/>
                </a:solidFill>
                <a:latin typeface="Lato"/>
                <a:ea typeface="Lato"/>
                <a:cs typeface="Lato"/>
                <a:sym typeface="Lato"/>
              </a:defRPr>
            </a:lvl4pPr>
            <a:lvl5pPr lvl="4" algn="r">
              <a:spcBef>
                <a:spcPts val="0"/>
              </a:spcBef>
              <a:buNone/>
              <a:defRPr sz="1300">
                <a:solidFill>
                  <a:srgbClr val="97ABBC"/>
                </a:solidFill>
                <a:latin typeface="Lato"/>
                <a:ea typeface="Lato"/>
                <a:cs typeface="Lato"/>
                <a:sym typeface="Lato"/>
              </a:defRPr>
            </a:lvl5pPr>
            <a:lvl6pPr lvl="5" algn="r">
              <a:spcBef>
                <a:spcPts val="0"/>
              </a:spcBef>
              <a:buNone/>
              <a:defRPr sz="1300">
                <a:solidFill>
                  <a:srgbClr val="97ABBC"/>
                </a:solidFill>
                <a:latin typeface="Lato"/>
                <a:ea typeface="Lato"/>
                <a:cs typeface="Lato"/>
                <a:sym typeface="Lato"/>
              </a:defRPr>
            </a:lvl6pPr>
            <a:lvl7pPr lvl="6" algn="r">
              <a:spcBef>
                <a:spcPts val="0"/>
              </a:spcBef>
              <a:buNone/>
              <a:defRPr sz="1300">
                <a:solidFill>
                  <a:srgbClr val="97ABBC"/>
                </a:solidFill>
                <a:latin typeface="Lato"/>
                <a:ea typeface="Lato"/>
                <a:cs typeface="Lato"/>
                <a:sym typeface="Lato"/>
              </a:defRPr>
            </a:lvl7pPr>
            <a:lvl8pPr lvl="7" algn="r">
              <a:spcBef>
                <a:spcPts val="0"/>
              </a:spcBef>
              <a:buNone/>
              <a:defRPr sz="1300">
                <a:solidFill>
                  <a:srgbClr val="97ABBC"/>
                </a:solidFill>
                <a:latin typeface="Lato"/>
                <a:ea typeface="Lato"/>
                <a:cs typeface="Lato"/>
                <a:sym typeface="Lato"/>
              </a:defRPr>
            </a:lvl8pPr>
            <a:lvl9pPr lvl="8" algn="r">
              <a:spcBef>
                <a:spcPts val="0"/>
              </a:spcBef>
              <a:buNone/>
              <a:defRPr sz="1300">
                <a:solidFill>
                  <a:srgbClr val="97ABBC"/>
                </a:solidFill>
                <a:latin typeface="Lato"/>
                <a:ea typeface="Lato"/>
                <a:cs typeface="Lato"/>
                <a:sym typeface="Lato"/>
              </a:defRPr>
            </a:lvl9pPr>
          </a:lstStyle>
          <a:p>
            <a:pPr marL="0" lvl="0" indent="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4" r:id="rId4"/>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mailto:catherine.gunn@maine.edu"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MDS3.0.DHHS@maine.gov" TargetMode="External"/><Relationship Id="rId2" Type="http://schemas.openxmlformats.org/officeDocument/2006/relationships/hyperlink" Target="mailto:MDS.AH.DHHS@maine.gov" TargetMode="External"/><Relationship Id="rId1" Type="http://schemas.openxmlformats.org/officeDocument/2006/relationships/slideLayout" Target="../slideLayouts/slideLayout2.xml"/><Relationship Id="rId5" Type="http://schemas.openxmlformats.org/officeDocument/2006/relationships/hyperlink" Target="mailto:catherine.gunn@maine.edu" TargetMode="External"/><Relationship Id="rId4" Type="http://schemas.openxmlformats.org/officeDocument/2006/relationships/hyperlink" Target="mailto:Suzanne.Pinette@maine.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Shape 88"/>
          <p:cNvSpPr txBox="1">
            <a:spLocks noGrp="1"/>
          </p:cNvSpPr>
          <p:nvPr>
            <p:ph type="ctrTitle"/>
          </p:nvPr>
        </p:nvSpPr>
        <p:spPr>
          <a:xfrm>
            <a:off x="1232522" y="625734"/>
            <a:ext cx="6680861" cy="4706012"/>
          </a:xfrm>
          <a:prstGeom prst="rect">
            <a:avLst/>
          </a:prstGeom>
        </p:spPr>
        <p:txBody>
          <a:bodyPr spcFirstLastPara="1" wrap="square" lIns="91425" tIns="91425" rIns="91425" bIns="91425" anchor="t" anchorCtr="0">
            <a:noAutofit/>
          </a:bodyPr>
          <a:lstStyle/>
          <a:p>
            <a:pPr marL="0" lvl="0" indent="0" algn="ctr">
              <a:spcBef>
                <a:spcPts val="0"/>
              </a:spcBef>
              <a:spcAft>
                <a:spcPts val="0"/>
              </a:spcAft>
              <a:buNone/>
            </a:pPr>
            <a:r>
              <a:rPr lang="en" b="1" dirty="0">
                <a:solidFill>
                  <a:schemeClr val="accent4"/>
                </a:solidFill>
                <a:latin typeface="Garamond"/>
              </a:rPr>
              <a:t>SMS – Maine’s MDS Submission Management System</a:t>
            </a:r>
            <a:br>
              <a:rPr lang="en" b="1" dirty="0">
                <a:solidFill>
                  <a:schemeClr val="accent4"/>
                </a:solidFill>
                <a:latin typeface="Garamond"/>
              </a:rPr>
            </a:br>
            <a:br>
              <a:rPr lang="en" dirty="0">
                <a:solidFill>
                  <a:schemeClr val="accent4"/>
                </a:solidFill>
                <a:latin typeface="Garamond"/>
              </a:rPr>
            </a:br>
            <a:r>
              <a:rPr lang="en" sz="1600" dirty="0">
                <a:solidFill>
                  <a:schemeClr val="accent4"/>
                </a:solidFill>
                <a:latin typeface="Garamond"/>
              </a:rPr>
              <a:t>Maine Department of Health and Human Services</a:t>
            </a:r>
            <a:br>
              <a:rPr lang="en" sz="1600" dirty="0">
                <a:solidFill>
                  <a:schemeClr val="accent4"/>
                </a:solidFill>
                <a:latin typeface="Garamond"/>
              </a:rPr>
            </a:br>
            <a:r>
              <a:rPr lang="en" sz="1600" dirty="0">
                <a:solidFill>
                  <a:schemeClr val="accent4"/>
                </a:solidFill>
                <a:latin typeface="Garamond"/>
              </a:rPr>
              <a:t>Office of MaineCare Services</a:t>
            </a:r>
            <a:br>
              <a:rPr lang="en" sz="1600" dirty="0">
                <a:solidFill>
                  <a:schemeClr val="accent4"/>
                </a:solidFill>
                <a:latin typeface="Garamond"/>
              </a:rPr>
            </a:br>
            <a:r>
              <a:rPr lang="en" sz="1600" dirty="0">
                <a:solidFill>
                  <a:schemeClr val="accent4"/>
                </a:solidFill>
                <a:latin typeface="Garamond"/>
              </a:rPr>
              <a:t>Catherine Cutler Institute, Muskie School of Public Service</a:t>
            </a:r>
            <a:br>
              <a:rPr lang="en" sz="1600" dirty="0">
                <a:solidFill>
                  <a:schemeClr val="accent4"/>
                </a:solidFill>
                <a:latin typeface="Garamond"/>
              </a:rPr>
            </a:br>
            <a:r>
              <a:rPr lang="en" sz="1600" dirty="0">
                <a:solidFill>
                  <a:schemeClr val="accent4"/>
                </a:solidFill>
                <a:latin typeface="Garamond"/>
              </a:rPr>
              <a:t>University of Southern Maine</a:t>
            </a:r>
            <a:br>
              <a:rPr lang="en" sz="1600" dirty="0">
                <a:solidFill>
                  <a:schemeClr val="accent4"/>
                </a:solidFill>
                <a:latin typeface="Garamond"/>
              </a:rPr>
            </a:br>
            <a:r>
              <a:rPr lang="en" sz="1600" dirty="0">
                <a:solidFill>
                  <a:schemeClr val="accent4"/>
                </a:solidFill>
                <a:latin typeface="Garamond"/>
              </a:rPr>
              <a:t>December 2025</a:t>
            </a:r>
            <a:endParaRPr lang="en" dirty="0">
              <a:solidFill>
                <a:schemeClr val="accent4"/>
              </a:solidFill>
              <a:latin typeface="Garamond"/>
            </a:endParaRPr>
          </a:p>
        </p:txBody>
      </p:sp>
      <p:sp>
        <p:nvSpPr>
          <p:cNvPr id="4" name="TextBox 3">
            <a:extLst>
              <a:ext uri="{FF2B5EF4-FFF2-40B4-BE49-F238E27FC236}">
                <a16:creationId xmlns:a16="http://schemas.microsoft.com/office/drawing/2014/main" id="{1EF1DF42-4966-4AEE-8467-27A7D9B3A2AE}"/>
              </a:ext>
              <a:ext uri="{C183D7F6-B498-43B3-948B-1728B52AA6E4}">
                <adec:decorative xmlns:adec="http://schemas.microsoft.com/office/drawing/2017/decorative" val="1"/>
              </a:ext>
            </a:extLst>
          </p:cNvPr>
          <p:cNvSpPr txBox="1"/>
          <p:nvPr/>
        </p:nvSpPr>
        <p:spPr>
          <a:xfrm>
            <a:off x="3200400" y="3200400"/>
            <a:ext cx="2743200"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dirty="0"/>
          </a:p>
        </p:txBody>
      </p:sp>
      <p:pic>
        <p:nvPicPr>
          <p:cNvPr id="3" name="Picture 2" descr="University of Southern Maine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5462" y="6222128"/>
            <a:ext cx="1750423" cy="398911"/>
          </a:xfrm>
          <a:prstGeom prst="rect">
            <a:avLst/>
          </a:prstGeom>
        </p:spPr>
      </p:pic>
      <p:pic>
        <p:nvPicPr>
          <p:cNvPr id="5" name="Picture 5" descr="Catherine Cutler Institute logo">
            <a:extLst>
              <a:ext uri="{FF2B5EF4-FFF2-40B4-BE49-F238E27FC236}">
                <a16:creationId xmlns:a16="http://schemas.microsoft.com/office/drawing/2014/main" id="{9F847699-E32A-EED3-D301-814D43883E93}"/>
              </a:ext>
            </a:extLst>
          </p:cNvPr>
          <p:cNvPicPr>
            <a:picLocks noChangeAspect="1"/>
          </p:cNvPicPr>
          <p:nvPr/>
        </p:nvPicPr>
        <p:blipFill>
          <a:blip r:embed="rId4"/>
          <a:stretch>
            <a:fillRect/>
          </a:stretch>
        </p:blipFill>
        <p:spPr>
          <a:xfrm>
            <a:off x="7089703" y="5925949"/>
            <a:ext cx="1636404" cy="88143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1CD4B67-2DA1-0C53-71E8-6C32CA3E619E}"/>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n" smtClean="0"/>
              <a:t>10</a:t>
            </a:fld>
            <a:endParaRPr lang="en"/>
          </a:p>
        </p:txBody>
      </p:sp>
      <p:sp>
        <p:nvSpPr>
          <p:cNvPr id="2" name="Title 1">
            <a:extLst>
              <a:ext uri="{FF2B5EF4-FFF2-40B4-BE49-F238E27FC236}">
                <a16:creationId xmlns:a16="http://schemas.microsoft.com/office/drawing/2014/main" id="{F37C8466-D6EC-0E8B-E865-79AF4085D97B}"/>
              </a:ext>
            </a:extLst>
          </p:cNvPr>
          <p:cNvSpPr>
            <a:spLocks noGrp="1"/>
          </p:cNvSpPr>
          <p:nvPr>
            <p:ph type="title"/>
          </p:nvPr>
        </p:nvSpPr>
        <p:spPr>
          <a:xfrm>
            <a:off x="1340700" y="348753"/>
            <a:ext cx="6462600" cy="747905"/>
          </a:xfrm>
        </p:spPr>
        <p:txBody>
          <a:bodyPr/>
          <a:lstStyle/>
          <a:p>
            <a:pPr algn="ctr"/>
            <a:r>
              <a:rPr lang="en-US" b="1" dirty="0">
                <a:solidFill>
                  <a:schemeClr val="tx1"/>
                </a:solidFill>
                <a:latin typeface="+mj-lt"/>
              </a:rPr>
              <a:t>Validation Reports</a:t>
            </a:r>
          </a:p>
        </p:txBody>
      </p:sp>
      <p:sp>
        <p:nvSpPr>
          <p:cNvPr id="3" name="Text Placeholder 2">
            <a:extLst>
              <a:ext uri="{FF2B5EF4-FFF2-40B4-BE49-F238E27FC236}">
                <a16:creationId xmlns:a16="http://schemas.microsoft.com/office/drawing/2014/main" id="{4A10AB17-F7F6-9408-F830-D543C2C3EB1C}"/>
              </a:ext>
            </a:extLst>
          </p:cNvPr>
          <p:cNvSpPr>
            <a:spLocks noGrp="1"/>
          </p:cNvSpPr>
          <p:nvPr>
            <p:ph type="body" idx="1"/>
          </p:nvPr>
        </p:nvSpPr>
        <p:spPr>
          <a:xfrm>
            <a:off x="971549" y="1276350"/>
            <a:ext cx="7077075" cy="5296777"/>
          </a:xfrm>
        </p:spPr>
        <p:txBody>
          <a:bodyPr/>
          <a:lstStyle/>
          <a:p>
            <a:pPr>
              <a:buClr>
                <a:schemeClr val="tx1"/>
              </a:buClr>
              <a:buSzPct val="100000"/>
              <a:buFont typeface="Arial" panose="020B0604020202020204" pitchFamily="34" charset="0"/>
              <a:buChar char="•"/>
            </a:pPr>
            <a:r>
              <a:rPr lang="en-US" sz="2200" dirty="0">
                <a:solidFill>
                  <a:schemeClr val="tx1"/>
                </a:solidFill>
                <a:latin typeface="+mj-lt"/>
              </a:rPr>
              <a:t>After a submission file has been processed in the MDS system, a Final Validation Report will be available for downloading.</a:t>
            </a:r>
          </a:p>
          <a:p>
            <a:pPr>
              <a:buClr>
                <a:schemeClr val="tx1"/>
              </a:buClr>
              <a:buSzPct val="100000"/>
              <a:buFont typeface="Arial" panose="020B0604020202020204" pitchFamily="34" charset="0"/>
              <a:buChar char="•"/>
            </a:pPr>
            <a:r>
              <a:rPr lang="en-US" sz="2200" dirty="0">
                <a:solidFill>
                  <a:schemeClr val="tx1"/>
                </a:solidFill>
                <a:latin typeface="+mj-lt"/>
              </a:rPr>
              <a:t>Go to the Submitted Files page to view the File List. Once the file has been processed, a green Download button will appear so you can get your report. </a:t>
            </a:r>
          </a:p>
          <a:p>
            <a:pPr>
              <a:buClr>
                <a:schemeClr val="tx1"/>
              </a:buClr>
              <a:buSzPct val="100000"/>
              <a:buFont typeface="Arial" panose="020B0604020202020204" pitchFamily="34" charset="0"/>
              <a:buChar char="•"/>
            </a:pPr>
            <a:r>
              <a:rPr lang="en-US" sz="2200" dirty="0">
                <a:solidFill>
                  <a:schemeClr val="tx1"/>
                </a:solidFill>
                <a:latin typeface="+mj-lt"/>
              </a:rPr>
              <a:t>Click on this button, and the Validation Report can be downloaded into Adobe Acrobat or another PDF viewer.  </a:t>
            </a:r>
          </a:p>
          <a:p>
            <a:pPr>
              <a:buClr>
                <a:schemeClr val="tx1"/>
              </a:buClr>
              <a:buSzPct val="100000"/>
              <a:buFont typeface="Arial" panose="020B0604020202020204" pitchFamily="34" charset="0"/>
              <a:buChar char="•"/>
            </a:pPr>
            <a:r>
              <a:rPr lang="en-US" sz="2200" dirty="0">
                <a:solidFill>
                  <a:schemeClr val="tx1"/>
                </a:solidFill>
                <a:latin typeface="+mj-lt"/>
              </a:rPr>
              <a:t>This report will let the facility know what assessments have been accepted or rejected into the SMS system.  It will also display any error messages on an assessment.</a:t>
            </a:r>
          </a:p>
        </p:txBody>
      </p:sp>
    </p:spTree>
    <p:extLst>
      <p:ext uri="{BB962C8B-B14F-4D97-AF65-F5344CB8AC3E}">
        <p14:creationId xmlns:p14="http://schemas.microsoft.com/office/powerpoint/2010/main" val="8753986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B34A309-D5C4-D8D6-2000-DB898078BAF0}"/>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n" smtClean="0"/>
              <a:t>11</a:t>
            </a:fld>
            <a:endParaRPr lang="en"/>
          </a:p>
        </p:txBody>
      </p:sp>
      <p:sp>
        <p:nvSpPr>
          <p:cNvPr id="2" name="Title 1">
            <a:extLst>
              <a:ext uri="{FF2B5EF4-FFF2-40B4-BE49-F238E27FC236}">
                <a16:creationId xmlns:a16="http://schemas.microsoft.com/office/drawing/2014/main" id="{902E4FB6-1F7D-7155-0551-9B282F22BBC8}"/>
              </a:ext>
            </a:extLst>
          </p:cNvPr>
          <p:cNvSpPr>
            <a:spLocks noGrp="1"/>
          </p:cNvSpPr>
          <p:nvPr>
            <p:ph type="title"/>
          </p:nvPr>
        </p:nvSpPr>
        <p:spPr>
          <a:xfrm>
            <a:off x="1340700" y="290150"/>
            <a:ext cx="6462600" cy="1143000"/>
          </a:xfrm>
        </p:spPr>
        <p:txBody>
          <a:bodyPr/>
          <a:lstStyle/>
          <a:p>
            <a:pPr algn="ctr"/>
            <a:r>
              <a:rPr lang="en-US" b="1" dirty="0">
                <a:solidFill>
                  <a:schemeClr val="tx1"/>
                </a:solidFill>
                <a:latin typeface="+mj-lt"/>
              </a:rPr>
              <a:t>Additional Reports</a:t>
            </a:r>
          </a:p>
        </p:txBody>
      </p:sp>
      <p:sp>
        <p:nvSpPr>
          <p:cNvPr id="3" name="Text Placeholder 2">
            <a:extLst>
              <a:ext uri="{FF2B5EF4-FFF2-40B4-BE49-F238E27FC236}">
                <a16:creationId xmlns:a16="http://schemas.microsoft.com/office/drawing/2014/main" id="{EA778BC8-7266-F5A4-3F76-49598017EFEA}"/>
              </a:ext>
            </a:extLst>
          </p:cNvPr>
          <p:cNvSpPr>
            <a:spLocks noGrp="1"/>
          </p:cNvSpPr>
          <p:nvPr>
            <p:ph type="body" idx="1"/>
          </p:nvPr>
        </p:nvSpPr>
        <p:spPr>
          <a:xfrm>
            <a:off x="1340700" y="1553497"/>
            <a:ext cx="6462600" cy="5014353"/>
          </a:xfrm>
        </p:spPr>
        <p:txBody>
          <a:bodyPr/>
          <a:lstStyle/>
          <a:p>
            <a:pPr marL="38100" indent="0">
              <a:buNone/>
            </a:pPr>
            <a:r>
              <a:rPr lang="en-US" sz="2400" dirty="0">
                <a:solidFill>
                  <a:schemeClr val="tx1"/>
                </a:solidFill>
                <a:latin typeface="+mj-lt"/>
              </a:rPr>
              <a:t>SMS is also used to provide facilities with other types of reports, such as:</a:t>
            </a:r>
          </a:p>
          <a:p>
            <a:pPr marL="38100" indent="0">
              <a:buNone/>
            </a:pPr>
            <a:endParaRPr lang="en-US" sz="2400" dirty="0">
              <a:solidFill>
                <a:schemeClr val="tx1"/>
              </a:solidFill>
              <a:latin typeface="+mj-lt"/>
            </a:endParaRPr>
          </a:p>
          <a:p>
            <a:pPr>
              <a:buClr>
                <a:schemeClr val="bg2"/>
              </a:buClr>
              <a:buSzPct val="100000"/>
              <a:buFont typeface="Arial" panose="020B0604020202020204" pitchFamily="34" charset="0"/>
              <a:buChar char="•"/>
            </a:pPr>
            <a:r>
              <a:rPr lang="en-US" sz="2400" dirty="0">
                <a:solidFill>
                  <a:schemeClr val="tx1"/>
                </a:solidFill>
                <a:latin typeface="+mj-lt"/>
              </a:rPr>
              <a:t>Preliminary Payment Rosters</a:t>
            </a:r>
          </a:p>
          <a:p>
            <a:pPr>
              <a:buClr>
                <a:schemeClr val="bg2"/>
              </a:buClr>
              <a:buSzPct val="100000"/>
              <a:buFont typeface="Arial" panose="020B0604020202020204" pitchFamily="34" charset="0"/>
              <a:buChar char="•"/>
            </a:pPr>
            <a:r>
              <a:rPr lang="en-US" sz="2400" dirty="0">
                <a:solidFill>
                  <a:schemeClr val="tx1"/>
                </a:solidFill>
                <a:latin typeface="+mj-lt"/>
              </a:rPr>
              <a:t>Final Payment Rosters</a:t>
            </a:r>
          </a:p>
          <a:p>
            <a:pPr>
              <a:buClr>
                <a:schemeClr val="bg2"/>
              </a:buClr>
              <a:buSzPct val="100000"/>
              <a:buFont typeface="Arial" panose="020B0604020202020204" pitchFamily="34" charset="0"/>
              <a:buChar char="•"/>
            </a:pPr>
            <a:r>
              <a:rPr lang="en-US" sz="2400" dirty="0">
                <a:solidFill>
                  <a:schemeClr val="tx1"/>
                </a:solidFill>
                <a:latin typeface="+mj-lt"/>
              </a:rPr>
              <a:t>Quality Indicator Reports </a:t>
            </a:r>
          </a:p>
          <a:p>
            <a:pPr>
              <a:buFont typeface="Arial" panose="020B0604020202020204" pitchFamily="34" charset="0"/>
              <a:buChar char="•"/>
            </a:pPr>
            <a:endParaRPr lang="en-US" sz="2400" dirty="0">
              <a:solidFill>
                <a:schemeClr val="tx1"/>
              </a:solidFill>
              <a:latin typeface="+mj-lt"/>
            </a:endParaRPr>
          </a:p>
          <a:p>
            <a:pPr marL="38100" indent="0">
              <a:buNone/>
            </a:pPr>
            <a:r>
              <a:rPr lang="en-US" sz="2400" dirty="0">
                <a:solidFill>
                  <a:schemeClr val="tx1"/>
                </a:solidFill>
                <a:latin typeface="+mj-lt"/>
              </a:rPr>
              <a:t>These reports are posted on the portal’s “Reports” page.</a:t>
            </a:r>
          </a:p>
        </p:txBody>
      </p:sp>
    </p:spTree>
    <p:extLst>
      <p:ext uri="{BB962C8B-B14F-4D97-AF65-F5344CB8AC3E}">
        <p14:creationId xmlns:p14="http://schemas.microsoft.com/office/powerpoint/2010/main" val="3779776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5A46C68-14BD-DC7C-DCCA-A2EEBA40F8B1}"/>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n" smtClean="0"/>
              <a:t>12</a:t>
            </a:fld>
            <a:endParaRPr lang="en"/>
          </a:p>
        </p:txBody>
      </p:sp>
      <p:sp>
        <p:nvSpPr>
          <p:cNvPr id="2" name="Title 1">
            <a:extLst>
              <a:ext uri="{FF2B5EF4-FFF2-40B4-BE49-F238E27FC236}">
                <a16:creationId xmlns:a16="http://schemas.microsoft.com/office/drawing/2014/main" id="{184D4D34-47F9-DD22-9963-729B4375843F}"/>
              </a:ext>
            </a:extLst>
          </p:cNvPr>
          <p:cNvSpPr>
            <a:spLocks noGrp="1"/>
          </p:cNvSpPr>
          <p:nvPr>
            <p:ph type="title"/>
          </p:nvPr>
        </p:nvSpPr>
        <p:spPr>
          <a:xfrm>
            <a:off x="1212881" y="290150"/>
            <a:ext cx="6462600" cy="688911"/>
          </a:xfrm>
        </p:spPr>
        <p:txBody>
          <a:bodyPr/>
          <a:lstStyle/>
          <a:p>
            <a:pPr algn="ctr"/>
            <a:r>
              <a:rPr lang="en-US" b="1" dirty="0">
                <a:solidFill>
                  <a:schemeClr val="tx1"/>
                </a:solidFill>
                <a:latin typeface="+mj-lt"/>
              </a:rPr>
              <a:t>Access to SMS</a:t>
            </a:r>
          </a:p>
        </p:txBody>
      </p:sp>
      <p:sp>
        <p:nvSpPr>
          <p:cNvPr id="3" name="Text Placeholder 2">
            <a:extLst>
              <a:ext uri="{FF2B5EF4-FFF2-40B4-BE49-F238E27FC236}">
                <a16:creationId xmlns:a16="http://schemas.microsoft.com/office/drawing/2014/main" id="{5E1814E6-E6E6-DF01-5BCB-C8ABD0F50ADF}"/>
              </a:ext>
            </a:extLst>
          </p:cNvPr>
          <p:cNvSpPr>
            <a:spLocks noGrp="1"/>
          </p:cNvSpPr>
          <p:nvPr>
            <p:ph type="body" idx="1"/>
          </p:nvPr>
        </p:nvSpPr>
        <p:spPr>
          <a:xfrm>
            <a:off x="894736" y="1081548"/>
            <a:ext cx="7354528" cy="5486302"/>
          </a:xfrm>
        </p:spPr>
        <p:txBody>
          <a:bodyPr/>
          <a:lstStyle/>
          <a:p>
            <a:pPr marL="38100" indent="0">
              <a:buNone/>
            </a:pPr>
            <a:r>
              <a:rPr lang="en-US" sz="2100" dirty="0">
                <a:solidFill>
                  <a:schemeClr val="tx1"/>
                </a:solidFill>
                <a:latin typeface="+mj-lt"/>
              </a:rPr>
              <a:t>Each facility is allowed two users. One corporate person is allowed access if needed.</a:t>
            </a:r>
          </a:p>
          <a:p>
            <a:pPr marL="38100" indent="0">
              <a:buNone/>
            </a:pPr>
            <a:endParaRPr lang="en-US" sz="2100" dirty="0">
              <a:solidFill>
                <a:schemeClr val="tx1"/>
              </a:solidFill>
              <a:latin typeface="+mj-lt"/>
            </a:endParaRPr>
          </a:p>
          <a:p>
            <a:pPr marL="38100" indent="0">
              <a:buNone/>
            </a:pPr>
            <a:r>
              <a:rPr lang="en-US" sz="2100" dirty="0">
                <a:solidFill>
                  <a:schemeClr val="tx1"/>
                </a:solidFill>
                <a:latin typeface="+mj-lt"/>
              </a:rPr>
              <a:t>The registration form can be found on the Catherine Cutler Institute MDS Technical Website:</a:t>
            </a:r>
          </a:p>
          <a:p>
            <a:pPr marL="38100" indent="0" algn="ctr">
              <a:buNone/>
            </a:pPr>
            <a:r>
              <a:rPr lang="en-US" sz="2100" b="1" dirty="0">
                <a:solidFill>
                  <a:schemeClr val="tx1"/>
                </a:solidFill>
                <a:latin typeface="+mj-lt"/>
              </a:rPr>
              <a:t>https://usm.maine.edu/cutler/minimum-data-set-mds-technical-information/ </a:t>
            </a:r>
          </a:p>
          <a:p>
            <a:pPr marL="38100" indent="0">
              <a:buNone/>
            </a:pPr>
            <a:endParaRPr lang="en-US" sz="2100" dirty="0">
              <a:solidFill>
                <a:schemeClr val="tx1"/>
              </a:solidFill>
              <a:latin typeface="+mj-lt"/>
            </a:endParaRPr>
          </a:p>
          <a:p>
            <a:pPr marL="38100" indent="0">
              <a:buNone/>
            </a:pPr>
            <a:r>
              <a:rPr lang="en-US" sz="2100" dirty="0">
                <a:solidFill>
                  <a:schemeClr val="tx1"/>
                </a:solidFill>
                <a:latin typeface="+mj-lt"/>
              </a:rPr>
              <a:t>A facility Administrator or Owner signature is required for a new user to gain access to the portal. </a:t>
            </a:r>
          </a:p>
          <a:p>
            <a:pPr marL="38100" indent="0">
              <a:buNone/>
            </a:pPr>
            <a:endParaRPr lang="en-US" sz="2100" dirty="0">
              <a:solidFill>
                <a:schemeClr val="tx1"/>
              </a:solidFill>
              <a:latin typeface="+mj-lt"/>
            </a:endParaRPr>
          </a:p>
          <a:p>
            <a:pPr marL="38100" indent="0">
              <a:buNone/>
            </a:pPr>
            <a:r>
              <a:rPr lang="en-US" sz="2100" dirty="0">
                <a:solidFill>
                  <a:schemeClr val="tx1"/>
                </a:solidFill>
                <a:latin typeface="+mj-lt"/>
              </a:rPr>
              <a:t>Each user will be given a unique username and temporary password.</a:t>
            </a:r>
          </a:p>
          <a:p>
            <a:pPr marL="38100" indent="0">
              <a:buNone/>
            </a:pPr>
            <a:endParaRPr lang="en-US" sz="2100" dirty="0">
              <a:solidFill>
                <a:schemeClr val="tx1"/>
              </a:solidFill>
              <a:latin typeface="+mj-lt"/>
            </a:endParaRPr>
          </a:p>
          <a:p>
            <a:pPr marL="38100" indent="0">
              <a:buNone/>
            </a:pPr>
            <a:r>
              <a:rPr lang="en-US" sz="2100" dirty="0">
                <a:solidFill>
                  <a:schemeClr val="tx1"/>
                </a:solidFill>
                <a:latin typeface="+mj-lt"/>
              </a:rPr>
              <a:t>After initial log-in, you will need to change your password.</a:t>
            </a:r>
          </a:p>
          <a:p>
            <a:pPr marL="38100" indent="0">
              <a:buNone/>
            </a:pPr>
            <a:endParaRPr lang="en-US" dirty="0"/>
          </a:p>
        </p:txBody>
      </p:sp>
    </p:spTree>
    <p:extLst>
      <p:ext uri="{BB962C8B-B14F-4D97-AF65-F5344CB8AC3E}">
        <p14:creationId xmlns:p14="http://schemas.microsoft.com/office/powerpoint/2010/main" val="3792585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4925B3E-3B72-4FB9-B0BF-782CF36496A4}"/>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n" smtClean="0"/>
              <a:t>13</a:t>
            </a:fld>
            <a:endParaRPr lang="en"/>
          </a:p>
        </p:txBody>
      </p:sp>
      <p:sp>
        <p:nvSpPr>
          <p:cNvPr id="2" name="Title 1">
            <a:extLst>
              <a:ext uri="{FF2B5EF4-FFF2-40B4-BE49-F238E27FC236}">
                <a16:creationId xmlns:a16="http://schemas.microsoft.com/office/drawing/2014/main" id="{04F6A599-D063-9CBC-66C8-BF9879B77B7A}"/>
              </a:ext>
            </a:extLst>
          </p:cNvPr>
          <p:cNvSpPr>
            <a:spLocks noGrp="1"/>
          </p:cNvSpPr>
          <p:nvPr>
            <p:ph type="title"/>
          </p:nvPr>
        </p:nvSpPr>
        <p:spPr>
          <a:xfrm>
            <a:off x="688255" y="290149"/>
            <a:ext cx="7792317" cy="1023208"/>
          </a:xfrm>
        </p:spPr>
        <p:txBody>
          <a:bodyPr/>
          <a:lstStyle/>
          <a:p>
            <a:pPr algn="ctr"/>
            <a:r>
              <a:rPr lang="en-US" b="1" dirty="0">
                <a:solidFill>
                  <a:schemeClr val="tx1"/>
                </a:solidFill>
                <a:latin typeface="+mj-lt"/>
              </a:rPr>
              <a:t>Username and Password Security</a:t>
            </a:r>
          </a:p>
        </p:txBody>
      </p:sp>
      <p:sp>
        <p:nvSpPr>
          <p:cNvPr id="3" name="Text Placeholder 2">
            <a:extLst>
              <a:ext uri="{FF2B5EF4-FFF2-40B4-BE49-F238E27FC236}">
                <a16:creationId xmlns:a16="http://schemas.microsoft.com/office/drawing/2014/main" id="{6B44998B-4E0E-CBA2-0A41-05CD0571A85C}"/>
              </a:ext>
            </a:extLst>
          </p:cNvPr>
          <p:cNvSpPr>
            <a:spLocks noGrp="1"/>
          </p:cNvSpPr>
          <p:nvPr>
            <p:ph type="body" idx="1"/>
          </p:nvPr>
        </p:nvSpPr>
        <p:spPr>
          <a:xfrm>
            <a:off x="675841" y="1297858"/>
            <a:ext cx="7792317" cy="5269993"/>
          </a:xfrm>
        </p:spPr>
        <p:txBody>
          <a:bodyPr/>
          <a:lstStyle/>
          <a:p>
            <a:pPr>
              <a:buClr>
                <a:schemeClr val="tx1"/>
              </a:buClr>
              <a:buSzPct val="100000"/>
              <a:buFont typeface="Arial" panose="020B0604020202020204" pitchFamily="34" charset="0"/>
              <a:buChar char="•"/>
            </a:pPr>
            <a:r>
              <a:rPr lang="en-US" sz="2000" dirty="0">
                <a:solidFill>
                  <a:schemeClr val="tx1"/>
                </a:solidFill>
                <a:latin typeface="+mj-lt"/>
              </a:rPr>
              <a:t>The SMS portal contains HIPAA content; therefore, each user is required to adhere to HIPAA-compliant practices.  </a:t>
            </a:r>
          </a:p>
          <a:p>
            <a:pPr>
              <a:buClr>
                <a:schemeClr val="tx1"/>
              </a:buClr>
              <a:buSzPct val="100000"/>
              <a:buFont typeface="Arial" panose="020B0604020202020204" pitchFamily="34" charset="0"/>
              <a:buChar char="•"/>
            </a:pPr>
            <a:endParaRPr lang="en-US" sz="1100" dirty="0">
              <a:solidFill>
                <a:schemeClr val="tx1"/>
              </a:solidFill>
              <a:latin typeface="+mj-lt"/>
            </a:endParaRPr>
          </a:p>
          <a:p>
            <a:pPr>
              <a:buClr>
                <a:schemeClr val="tx1"/>
              </a:buClr>
              <a:buSzPct val="100000"/>
              <a:buFont typeface="Arial" panose="020B0604020202020204" pitchFamily="34" charset="0"/>
              <a:buChar char="•"/>
            </a:pPr>
            <a:r>
              <a:rPr lang="en-US" sz="2000" dirty="0">
                <a:solidFill>
                  <a:schemeClr val="tx1"/>
                </a:solidFill>
                <a:latin typeface="+mj-lt"/>
              </a:rPr>
              <a:t>Do not share your username and password with anyone.  SMS includes an audit log that tracks each user’s activities in the portal.</a:t>
            </a:r>
          </a:p>
          <a:p>
            <a:pPr marL="38100" indent="0">
              <a:buClr>
                <a:schemeClr val="tx1"/>
              </a:buClr>
              <a:buSzPct val="100000"/>
              <a:buNone/>
            </a:pPr>
            <a:endParaRPr lang="en-US" sz="1100" dirty="0">
              <a:solidFill>
                <a:schemeClr val="tx1"/>
              </a:solidFill>
              <a:latin typeface="+mj-lt"/>
            </a:endParaRPr>
          </a:p>
          <a:p>
            <a:pPr>
              <a:buClr>
                <a:schemeClr val="tx1"/>
              </a:buClr>
              <a:buSzPct val="100000"/>
              <a:buFont typeface="Arial" panose="020B0604020202020204" pitchFamily="34" charset="0"/>
              <a:buChar char="•"/>
            </a:pPr>
            <a:r>
              <a:rPr lang="en-US" sz="2000" dirty="0">
                <a:solidFill>
                  <a:schemeClr val="tx1"/>
                </a:solidFill>
                <a:latin typeface="+mj-lt"/>
              </a:rPr>
              <a:t>If the user does not log on within a certain number of days, the account will be deactivated due to inactivity.  This is a security feature.</a:t>
            </a:r>
          </a:p>
          <a:p>
            <a:pPr>
              <a:buClr>
                <a:schemeClr val="tx1"/>
              </a:buClr>
              <a:buSzPct val="100000"/>
              <a:buFont typeface="Arial" panose="020B0604020202020204" pitchFamily="34" charset="0"/>
              <a:buChar char="•"/>
            </a:pPr>
            <a:endParaRPr lang="en-US" sz="1100" dirty="0">
              <a:solidFill>
                <a:schemeClr val="tx1"/>
              </a:solidFill>
              <a:latin typeface="+mj-lt"/>
            </a:endParaRPr>
          </a:p>
          <a:p>
            <a:pPr>
              <a:buClr>
                <a:schemeClr val="tx1"/>
              </a:buClr>
              <a:buSzPct val="100000"/>
              <a:buFont typeface="Arial" panose="020B0604020202020204" pitchFamily="34" charset="0"/>
              <a:buChar char="•"/>
            </a:pPr>
            <a:r>
              <a:rPr lang="en-US" sz="2000" dirty="0">
                <a:solidFill>
                  <a:schemeClr val="tx1"/>
                </a:solidFill>
                <a:latin typeface="+mj-lt"/>
              </a:rPr>
              <a:t>If leaving the facility, the user must be deactivated in the system.  Contact Catherine Gunn (</a:t>
            </a:r>
            <a:r>
              <a:rPr lang="en-US" sz="2000" dirty="0">
                <a:solidFill>
                  <a:schemeClr val="tx1"/>
                </a:solidFill>
                <a:latin typeface="+mj-lt"/>
                <a:hlinkClick r:id="rId2">
                  <a:extLst>
                    <a:ext uri="{A12FA001-AC4F-418D-AE19-62706E023703}">
                      <ahyp:hlinkClr xmlns:ahyp="http://schemas.microsoft.com/office/drawing/2018/hyperlinkcolor" val="tx"/>
                    </a:ext>
                  </a:extLst>
                </a:hlinkClick>
              </a:rPr>
              <a:t>catherine.gunn@maine.edu</a:t>
            </a:r>
            <a:r>
              <a:rPr lang="en-US" sz="2000" dirty="0">
                <a:solidFill>
                  <a:schemeClr val="tx1"/>
                </a:solidFill>
                <a:latin typeface="+mj-lt"/>
              </a:rPr>
              <a:t> or 207-780-5576) to complete this task. </a:t>
            </a:r>
          </a:p>
          <a:p>
            <a:pPr>
              <a:buClr>
                <a:schemeClr val="tx1"/>
              </a:buClr>
              <a:buSzPct val="100000"/>
              <a:buFont typeface="Arial" panose="020B0604020202020204" pitchFamily="34" charset="0"/>
              <a:buChar char="•"/>
            </a:pPr>
            <a:endParaRPr lang="en-US" sz="1100" dirty="0">
              <a:solidFill>
                <a:schemeClr val="tx1"/>
              </a:solidFill>
              <a:latin typeface="+mj-lt"/>
            </a:endParaRPr>
          </a:p>
          <a:p>
            <a:pPr>
              <a:buClr>
                <a:schemeClr val="tx1"/>
              </a:buClr>
              <a:buSzPct val="100000"/>
              <a:buFont typeface="Arial" panose="020B0604020202020204" pitchFamily="34" charset="0"/>
              <a:buChar char="•"/>
            </a:pPr>
            <a:r>
              <a:rPr lang="en-US" sz="2000" dirty="0">
                <a:solidFill>
                  <a:schemeClr val="tx1"/>
                </a:solidFill>
                <a:latin typeface="+mj-lt"/>
              </a:rPr>
              <a:t>If a user forgets their password or is locked out of the system, contact Catherine Gunn to request a password reset.</a:t>
            </a:r>
          </a:p>
        </p:txBody>
      </p:sp>
    </p:spTree>
    <p:extLst>
      <p:ext uri="{BB962C8B-B14F-4D97-AF65-F5344CB8AC3E}">
        <p14:creationId xmlns:p14="http://schemas.microsoft.com/office/powerpoint/2010/main" val="1342763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9003D7D-D96A-6CF8-47A8-B144A80CE034}"/>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n" smtClean="0"/>
              <a:t>14</a:t>
            </a:fld>
            <a:endParaRPr lang="en"/>
          </a:p>
        </p:txBody>
      </p:sp>
      <p:sp>
        <p:nvSpPr>
          <p:cNvPr id="2" name="Title 1">
            <a:extLst>
              <a:ext uri="{FF2B5EF4-FFF2-40B4-BE49-F238E27FC236}">
                <a16:creationId xmlns:a16="http://schemas.microsoft.com/office/drawing/2014/main" id="{CD60607A-4AE4-0A75-2BDF-7790E2AFDEE6}"/>
              </a:ext>
            </a:extLst>
          </p:cNvPr>
          <p:cNvSpPr>
            <a:spLocks noGrp="1"/>
          </p:cNvSpPr>
          <p:nvPr>
            <p:ph type="title"/>
          </p:nvPr>
        </p:nvSpPr>
        <p:spPr>
          <a:xfrm>
            <a:off x="1258528" y="274650"/>
            <a:ext cx="6735098" cy="738073"/>
          </a:xfrm>
        </p:spPr>
        <p:txBody>
          <a:bodyPr/>
          <a:lstStyle/>
          <a:p>
            <a:pPr algn="ctr"/>
            <a:r>
              <a:rPr lang="en-US" b="1" dirty="0">
                <a:solidFill>
                  <a:schemeClr val="tx1"/>
                </a:solidFill>
                <a:latin typeface="+mj-lt"/>
              </a:rPr>
              <a:t>Contact Information</a:t>
            </a:r>
          </a:p>
        </p:txBody>
      </p:sp>
      <p:sp>
        <p:nvSpPr>
          <p:cNvPr id="3" name="Text Placeholder 2">
            <a:extLst>
              <a:ext uri="{FF2B5EF4-FFF2-40B4-BE49-F238E27FC236}">
                <a16:creationId xmlns:a16="http://schemas.microsoft.com/office/drawing/2014/main" id="{505EA49F-E013-B7EC-1D0B-5EB452F423E2}"/>
              </a:ext>
              <a:ext uri="{C183D7F6-B498-43B3-948B-1728B52AA6E4}">
                <adec:decorative xmlns:adec="http://schemas.microsoft.com/office/drawing/2017/decorative" val="1"/>
              </a:ext>
            </a:extLst>
          </p:cNvPr>
          <p:cNvSpPr>
            <a:spLocks noGrp="1"/>
          </p:cNvSpPr>
          <p:nvPr>
            <p:ph type="body" idx="1"/>
          </p:nvPr>
        </p:nvSpPr>
        <p:spPr>
          <a:xfrm>
            <a:off x="893700" y="1012724"/>
            <a:ext cx="6462600" cy="5555126"/>
          </a:xfrm>
        </p:spPr>
        <p:txBody>
          <a:bodyPr/>
          <a:lstStyle/>
          <a:p>
            <a:pPr marL="38100" indent="0">
              <a:spcBef>
                <a:spcPts val="0"/>
              </a:spcBef>
              <a:buNone/>
            </a:pPr>
            <a:r>
              <a:rPr lang="en-US" sz="1600" dirty="0">
                <a:solidFill>
                  <a:schemeClr val="tx1"/>
                </a:solidFill>
                <a:latin typeface="+mj-lt"/>
                <a:hlinkClick r:id="rId2">
                  <a:extLst>
                    <a:ext uri="{A12FA001-AC4F-418D-AE19-62706E023703}">
                      <ahyp:hlinkClr xmlns:ahyp="http://schemas.microsoft.com/office/drawing/2018/hyperlinkcolor" val="tx"/>
                    </a:ext>
                  </a:extLst>
                </a:hlinkClick>
              </a:rPr>
              <a:t>MDS.AH.DHHS@maine.gov</a:t>
            </a:r>
            <a:endParaRPr lang="en-US" sz="1600" dirty="0">
              <a:solidFill>
                <a:schemeClr val="tx1"/>
              </a:solidFill>
              <a:latin typeface="+mj-lt"/>
            </a:endParaRPr>
          </a:p>
          <a:p>
            <a:pPr marL="38100" indent="0">
              <a:spcBef>
                <a:spcPts val="0"/>
              </a:spcBef>
              <a:buNone/>
            </a:pPr>
            <a:endParaRPr lang="en-US" sz="1600" u="sng" dirty="0">
              <a:solidFill>
                <a:schemeClr val="tx1"/>
              </a:solidFill>
              <a:latin typeface="+mj-lt"/>
            </a:endParaRPr>
          </a:p>
          <a:p>
            <a:pPr marL="38100" indent="0">
              <a:spcBef>
                <a:spcPts val="0"/>
              </a:spcBef>
              <a:buNone/>
            </a:pPr>
            <a:r>
              <a:rPr lang="en-US" sz="1600" dirty="0">
                <a:solidFill>
                  <a:schemeClr val="tx1"/>
                </a:solidFill>
                <a:latin typeface="+mj-lt"/>
                <a:hlinkClick r:id="rId3">
                  <a:extLst>
                    <a:ext uri="{A12FA001-AC4F-418D-AE19-62706E023703}">
                      <ahyp:hlinkClr xmlns:ahyp="http://schemas.microsoft.com/office/drawing/2018/hyperlinkcolor" val="tx"/>
                    </a:ext>
                  </a:extLst>
                </a:hlinkClick>
              </a:rPr>
              <a:t>MDS3.0.DHHS@maine.gov</a:t>
            </a:r>
            <a:r>
              <a:rPr lang="en-US" sz="1600" dirty="0">
                <a:solidFill>
                  <a:schemeClr val="tx1"/>
                </a:solidFill>
                <a:latin typeface="+mj-lt"/>
              </a:rPr>
              <a:t> </a:t>
            </a:r>
          </a:p>
          <a:p>
            <a:pPr marL="38100" indent="0">
              <a:spcBef>
                <a:spcPts val="0"/>
              </a:spcBef>
              <a:buNone/>
            </a:pPr>
            <a:endParaRPr lang="en-US" sz="1600" dirty="0">
              <a:solidFill>
                <a:schemeClr val="tx1"/>
              </a:solidFill>
              <a:latin typeface="+mj-lt"/>
            </a:endParaRPr>
          </a:p>
          <a:p>
            <a:pPr marL="38100" indent="0">
              <a:spcBef>
                <a:spcPts val="0"/>
              </a:spcBef>
              <a:buNone/>
            </a:pPr>
            <a:r>
              <a:rPr lang="en-US" sz="1600" dirty="0">
                <a:solidFill>
                  <a:schemeClr val="tx1"/>
                </a:solidFill>
                <a:latin typeface="+mj-lt"/>
              </a:rPr>
              <a:t>Sue Pinette, RN, RAC-CT</a:t>
            </a:r>
          </a:p>
          <a:p>
            <a:pPr marL="38100" indent="0">
              <a:spcBef>
                <a:spcPts val="0"/>
              </a:spcBef>
              <a:buNone/>
            </a:pPr>
            <a:r>
              <a:rPr lang="en-US" sz="1600" dirty="0">
                <a:solidFill>
                  <a:schemeClr val="tx1"/>
                </a:solidFill>
                <a:latin typeface="+mj-lt"/>
              </a:rPr>
              <a:t>Case Mix Manager / State RAI Coordinator</a:t>
            </a:r>
          </a:p>
          <a:p>
            <a:pPr marL="38100" indent="0">
              <a:spcBef>
                <a:spcPts val="0"/>
              </a:spcBef>
              <a:buNone/>
            </a:pPr>
            <a:r>
              <a:rPr lang="en-US" sz="1600" dirty="0">
                <a:solidFill>
                  <a:schemeClr val="tx1"/>
                </a:solidFill>
                <a:latin typeface="+mj-lt"/>
              </a:rPr>
              <a:t>Office of </a:t>
            </a:r>
            <a:r>
              <a:rPr lang="en-US" sz="1600" dirty="0" err="1">
                <a:solidFill>
                  <a:schemeClr val="tx1"/>
                </a:solidFill>
                <a:latin typeface="+mj-lt"/>
              </a:rPr>
              <a:t>MaineCare</a:t>
            </a:r>
            <a:r>
              <a:rPr lang="en-US" sz="1600" dirty="0">
                <a:solidFill>
                  <a:schemeClr val="tx1"/>
                </a:solidFill>
                <a:latin typeface="+mj-lt"/>
              </a:rPr>
              <a:t> Services</a:t>
            </a:r>
          </a:p>
          <a:p>
            <a:pPr marL="38100" indent="0">
              <a:spcBef>
                <a:spcPts val="0"/>
              </a:spcBef>
              <a:buNone/>
            </a:pPr>
            <a:r>
              <a:rPr lang="en-US" sz="1600" dirty="0">
                <a:solidFill>
                  <a:schemeClr val="tx1"/>
                </a:solidFill>
                <a:latin typeface="+mj-lt"/>
              </a:rPr>
              <a:t>Augusta, ME  04333-0011</a:t>
            </a:r>
          </a:p>
          <a:p>
            <a:pPr marL="38100" indent="0">
              <a:spcBef>
                <a:spcPts val="0"/>
              </a:spcBef>
              <a:buNone/>
            </a:pPr>
            <a:r>
              <a:rPr lang="en-US" sz="1600" dirty="0">
                <a:solidFill>
                  <a:schemeClr val="tx1"/>
                </a:solidFill>
                <a:latin typeface="+mj-lt"/>
              </a:rPr>
              <a:t>Tel:  207-287-3933</a:t>
            </a:r>
          </a:p>
          <a:p>
            <a:pPr marL="38100" indent="0">
              <a:spcBef>
                <a:spcPts val="0"/>
              </a:spcBef>
              <a:buNone/>
            </a:pPr>
            <a:r>
              <a:rPr lang="en-US" sz="1600" dirty="0">
                <a:solidFill>
                  <a:schemeClr val="tx1"/>
                </a:solidFill>
                <a:latin typeface="+mj-lt"/>
              </a:rPr>
              <a:t>Cell:  207-215-4504</a:t>
            </a:r>
          </a:p>
          <a:p>
            <a:pPr marL="38100" indent="0">
              <a:spcBef>
                <a:spcPts val="0"/>
              </a:spcBef>
              <a:buNone/>
            </a:pPr>
            <a:r>
              <a:rPr lang="en-US" sz="1600" dirty="0">
                <a:solidFill>
                  <a:schemeClr val="tx1"/>
                </a:solidFill>
                <a:latin typeface="+mj-lt"/>
              </a:rPr>
              <a:t>Fax: 207-287-6533</a:t>
            </a:r>
          </a:p>
          <a:p>
            <a:pPr marL="38100" indent="0">
              <a:spcBef>
                <a:spcPts val="0"/>
              </a:spcBef>
              <a:buNone/>
            </a:pPr>
            <a:r>
              <a:rPr lang="en-US" sz="1600" dirty="0">
                <a:solidFill>
                  <a:schemeClr val="tx1"/>
                </a:solidFill>
                <a:latin typeface="+mj-lt"/>
                <a:hlinkClick r:id="rId4">
                  <a:extLst>
                    <a:ext uri="{A12FA001-AC4F-418D-AE19-62706E023703}">
                      <ahyp:hlinkClr xmlns:ahyp="http://schemas.microsoft.com/office/drawing/2018/hyperlinkcolor" val="tx"/>
                    </a:ext>
                  </a:extLst>
                </a:hlinkClick>
              </a:rPr>
              <a:t>Suzanne.Pinette@maine.gov</a:t>
            </a:r>
            <a:endParaRPr lang="en-US" sz="1600" dirty="0">
              <a:solidFill>
                <a:schemeClr val="tx1"/>
              </a:solidFill>
              <a:latin typeface="+mj-lt"/>
            </a:endParaRPr>
          </a:p>
          <a:p>
            <a:pPr marL="38100" indent="0">
              <a:spcBef>
                <a:spcPts val="0"/>
              </a:spcBef>
              <a:buNone/>
            </a:pPr>
            <a:endParaRPr lang="en-US" sz="1600" dirty="0">
              <a:solidFill>
                <a:schemeClr val="tx1"/>
              </a:solidFill>
              <a:latin typeface="+mj-lt"/>
            </a:endParaRPr>
          </a:p>
          <a:p>
            <a:pPr marL="38100" indent="0">
              <a:spcBef>
                <a:spcPts val="0"/>
              </a:spcBef>
              <a:buNone/>
            </a:pPr>
            <a:r>
              <a:rPr lang="en-US" sz="1600" dirty="0">
                <a:solidFill>
                  <a:schemeClr val="tx1"/>
                </a:solidFill>
                <a:latin typeface="+mj-lt"/>
              </a:rPr>
              <a:t>Catherine Gunn</a:t>
            </a:r>
          </a:p>
          <a:p>
            <a:pPr marL="38100" indent="0">
              <a:spcBef>
                <a:spcPts val="0"/>
              </a:spcBef>
              <a:buNone/>
            </a:pPr>
            <a:r>
              <a:rPr lang="en-US" sz="1600" dirty="0">
                <a:solidFill>
                  <a:schemeClr val="tx1"/>
                </a:solidFill>
                <a:latin typeface="+mj-lt"/>
              </a:rPr>
              <a:t>Senior Health Data Resources Coordinator</a:t>
            </a:r>
          </a:p>
          <a:p>
            <a:pPr marL="38100" indent="0">
              <a:spcBef>
                <a:spcPts val="0"/>
              </a:spcBef>
              <a:buNone/>
            </a:pPr>
            <a:r>
              <a:rPr lang="en-US" sz="1600" dirty="0">
                <a:solidFill>
                  <a:schemeClr val="tx1"/>
                </a:solidFill>
                <a:latin typeface="+mj-lt"/>
              </a:rPr>
              <a:t>University of Southern Maine</a:t>
            </a:r>
          </a:p>
          <a:p>
            <a:pPr marL="38100" indent="0">
              <a:spcBef>
                <a:spcPts val="0"/>
              </a:spcBef>
              <a:buNone/>
            </a:pPr>
            <a:r>
              <a:rPr lang="en-US" sz="1600" dirty="0">
                <a:solidFill>
                  <a:schemeClr val="tx1"/>
                </a:solidFill>
                <a:latin typeface="+mj-lt"/>
              </a:rPr>
              <a:t>Catherine Cutler Institute, Muskie School of Public Service</a:t>
            </a:r>
          </a:p>
          <a:p>
            <a:pPr marL="38100" indent="0">
              <a:spcBef>
                <a:spcPts val="0"/>
              </a:spcBef>
              <a:buNone/>
            </a:pPr>
            <a:r>
              <a:rPr lang="en-US" sz="1600" dirty="0">
                <a:solidFill>
                  <a:schemeClr val="tx1"/>
                </a:solidFill>
                <a:latin typeface="+mj-lt"/>
              </a:rPr>
              <a:t>PO Box 9300</a:t>
            </a:r>
          </a:p>
          <a:p>
            <a:pPr marL="38100" indent="0">
              <a:spcBef>
                <a:spcPts val="0"/>
              </a:spcBef>
              <a:buNone/>
            </a:pPr>
            <a:r>
              <a:rPr lang="en-US" sz="1600" dirty="0">
                <a:solidFill>
                  <a:schemeClr val="tx1"/>
                </a:solidFill>
                <a:latin typeface="+mj-lt"/>
              </a:rPr>
              <a:t>Portland, ME 04104-9300</a:t>
            </a:r>
          </a:p>
          <a:p>
            <a:pPr marL="38100" indent="0">
              <a:spcBef>
                <a:spcPts val="0"/>
              </a:spcBef>
              <a:buNone/>
            </a:pPr>
            <a:r>
              <a:rPr lang="en-US" sz="1600" dirty="0">
                <a:solidFill>
                  <a:schemeClr val="tx1"/>
                </a:solidFill>
                <a:latin typeface="+mj-lt"/>
              </a:rPr>
              <a:t>Tel: 207-780-5576</a:t>
            </a:r>
          </a:p>
          <a:p>
            <a:pPr marL="38100" indent="0">
              <a:spcBef>
                <a:spcPts val="0"/>
              </a:spcBef>
              <a:buNone/>
            </a:pPr>
            <a:r>
              <a:rPr lang="en-US" sz="1600" dirty="0">
                <a:solidFill>
                  <a:schemeClr val="tx1"/>
                </a:solidFill>
                <a:latin typeface="+mj-lt"/>
                <a:hlinkClick r:id="rId5">
                  <a:extLst>
                    <a:ext uri="{A12FA001-AC4F-418D-AE19-62706E023703}">
                      <ahyp:hlinkClr xmlns:ahyp="http://schemas.microsoft.com/office/drawing/2018/hyperlinkcolor" val="tx"/>
                    </a:ext>
                  </a:extLst>
                </a:hlinkClick>
              </a:rPr>
              <a:t>catherine.gunn@maine.edu</a:t>
            </a:r>
            <a:r>
              <a:rPr lang="en-US" sz="1600" dirty="0">
                <a:solidFill>
                  <a:schemeClr val="tx1"/>
                </a:solidFill>
                <a:latin typeface="+mj-lt"/>
              </a:rPr>
              <a:t> </a:t>
            </a:r>
          </a:p>
        </p:txBody>
      </p:sp>
    </p:spTree>
    <p:extLst>
      <p:ext uri="{BB962C8B-B14F-4D97-AF65-F5344CB8AC3E}">
        <p14:creationId xmlns:p14="http://schemas.microsoft.com/office/powerpoint/2010/main" val="2618028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7" name="Shape 97"/>
          <p:cNvSpPr txBox="1">
            <a:spLocks noGrp="1"/>
          </p:cNvSpPr>
          <p:nvPr>
            <p:ph type="sldNum" idx="12"/>
          </p:nvPr>
        </p:nvSpPr>
        <p:spPr>
          <a:prstGeom prst="rect">
            <a:avLst/>
          </a:prstGeom>
        </p:spPr>
        <p:txBody>
          <a:bodyPr spcFirstLastPara="1" wrap="square" lIns="91425" tIns="91425" rIns="91425" bIns="91425" anchor="t" anchorCtr="0">
            <a:noAutofit/>
          </a:bodyPr>
          <a:lstStyle/>
          <a:p>
            <a:pPr marL="0" lvl="0" indent="0">
              <a:spcBef>
                <a:spcPts val="0"/>
              </a:spcBef>
              <a:spcAft>
                <a:spcPts val="0"/>
              </a:spcAft>
              <a:buNone/>
            </a:pPr>
            <a:fld id="{00000000-1234-1234-1234-123412341234}" type="slidenum">
              <a:rPr lang="en"/>
              <a:t>2</a:t>
            </a:fld>
            <a:endParaRPr/>
          </a:p>
        </p:txBody>
      </p:sp>
      <p:sp>
        <p:nvSpPr>
          <p:cNvPr id="3" name="Title 2">
            <a:extLst>
              <a:ext uri="{FF2B5EF4-FFF2-40B4-BE49-F238E27FC236}">
                <a16:creationId xmlns:a16="http://schemas.microsoft.com/office/drawing/2014/main" id="{0717EFAD-528F-AA1F-ED85-855E82CA39D5}"/>
              </a:ext>
            </a:extLst>
          </p:cNvPr>
          <p:cNvSpPr>
            <a:spLocks noGrp="1"/>
          </p:cNvSpPr>
          <p:nvPr>
            <p:ph type="title"/>
          </p:nvPr>
        </p:nvSpPr>
        <p:spPr>
          <a:xfrm>
            <a:off x="1340700" y="274649"/>
            <a:ext cx="6462600" cy="6089528"/>
          </a:xfrm>
        </p:spPr>
        <p:txBody>
          <a:bodyPr/>
          <a:lstStyle/>
          <a:p>
            <a:pPr algn="ctr"/>
            <a:r>
              <a:rPr lang="en-US" b="1" dirty="0">
                <a:solidFill>
                  <a:schemeClr val="tx1"/>
                </a:solidFill>
                <a:latin typeface="+mj-lt"/>
              </a:rPr>
              <a:t>Introduction to SMS</a:t>
            </a:r>
            <a:br>
              <a:rPr lang="en-US" b="1" dirty="0">
                <a:solidFill>
                  <a:schemeClr val="tx1"/>
                </a:solidFill>
                <a:latin typeface="+mj-lt"/>
              </a:rPr>
            </a:br>
            <a:br>
              <a:rPr lang="en-US" b="1" dirty="0">
                <a:solidFill>
                  <a:schemeClr val="tx1"/>
                </a:solidFill>
                <a:latin typeface="+mj-lt"/>
              </a:rPr>
            </a:br>
            <a:r>
              <a:rPr lang="en-US" sz="2000" dirty="0">
                <a:solidFill>
                  <a:schemeClr val="tx1"/>
                </a:solidFill>
                <a:latin typeface="+mj-lt"/>
              </a:rPr>
              <a:t>The MDS Submission Management System (SMS) is used to collect the Minimum Data Set for both Residential Care PNMI Facilities and Adult Family Care Homes, as well as provide MDS3.0 Validation Reports for Nursing Homes.</a:t>
            </a:r>
            <a:br>
              <a:rPr lang="en-US" sz="2000" dirty="0">
                <a:solidFill>
                  <a:schemeClr val="tx1"/>
                </a:solidFill>
                <a:latin typeface="+mj-lt"/>
              </a:rPr>
            </a:br>
            <a:br>
              <a:rPr lang="en-US" sz="2000" dirty="0">
                <a:solidFill>
                  <a:schemeClr val="tx1"/>
                </a:solidFill>
                <a:latin typeface="+mj-lt"/>
              </a:rPr>
            </a:br>
            <a:br>
              <a:rPr lang="en-US" sz="2000" dirty="0">
                <a:solidFill>
                  <a:schemeClr val="tx1"/>
                </a:solidFill>
                <a:latin typeface="+mj-lt"/>
              </a:rPr>
            </a:br>
            <a:r>
              <a:rPr lang="en-US" sz="2000" dirty="0">
                <a:solidFill>
                  <a:schemeClr val="tx1"/>
                </a:solidFill>
                <a:latin typeface="+mj-lt"/>
              </a:rPr>
              <a:t>MDS –RCA/ALS assessment data can be uploaded to the site with just a few clicks.</a:t>
            </a:r>
            <a:br>
              <a:rPr lang="en-US" sz="2000" dirty="0">
                <a:solidFill>
                  <a:schemeClr val="tx1"/>
                </a:solidFill>
                <a:latin typeface="+mj-lt"/>
              </a:rPr>
            </a:br>
            <a:r>
              <a:rPr lang="en-US" sz="2000" dirty="0">
                <a:solidFill>
                  <a:schemeClr val="tx1"/>
                </a:solidFill>
                <a:latin typeface="+mj-lt"/>
              </a:rPr>
              <a:t>Final Validation Reports are posted to each facility’s page for downloading.</a:t>
            </a:r>
            <a:br>
              <a:rPr lang="en-US" sz="2000" dirty="0">
                <a:solidFill>
                  <a:schemeClr val="tx1"/>
                </a:solidFill>
                <a:latin typeface="+mj-lt"/>
              </a:rPr>
            </a:br>
            <a:r>
              <a:rPr lang="en-US" sz="2000" dirty="0">
                <a:solidFill>
                  <a:schemeClr val="tx1"/>
                </a:solidFill>
                <a:latin typeface="+mj-lt"/>
              </a:rPr>
              <a:t>Providers will be able to view the history of previously uploaded files.</a:t>
            </a:r>
            <a:br>
              <a:rPr lang="en-US" sz="2000" dirty="0">
                <a:solidFill>
                  <a:schemeClr val="tx1"/>
                </a:solidFill>
                <a:latin typeface="+mj-lt"/>
              </a:rPr>
            </a:br>
            <a:r>
              <a:rPr lang="en-US" sz="2000" dirty="0">
                <a:solidFill>
                  <a:schemeClr val="tx1"/>
                </a:solidFill>
                <a:latin typeface="+mj-lt"/>
              </a:rPr>
              <a:t>Resident Rosters are posted to the site for RCF and AFCH facilities to download for payment purposes.</a:t>
            </a:r>
            <a:br>
              <a:rPr lang="en-US" sz="2000" dirty="0">
                <a:solidFill>
                  <a:schemeClr val="tx1"/>
                </a:solidFill>
                <a:latin typeface="+mj-lt"/>
              </a:rPr>
            </a:br>
            <a:endParaRPr lang="en-US" sz="1600" dirty="0">
              <a:solidFill>
                <a:schemeClr val="tx1"/>
              </a:solidFill>
              <a:latin typeface="+mj-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C6567383-FC3E-F7D7-04CD-B1B097ECF2F2}"/>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n" smtClean="0"/>
              <a:t>3</a:t>
            </a:fld>
            <a:endParaRPr lang="en"/>
          </a:p>
        </p:txBody>
      </p:sp>
      <p:sp>
        <p:nvSpPr>
          <p:cNvPr id="2" name="Title 1">
            <a:extLst>
              <a:ext uri="{FF2B5EF4-FFF2-40B4-BE49-F238E27FC236}">
                <a16:creationId xmlns:a16="http://schemas.microsoft.com/office/drawing/2014/main" id="{DF69D30E-6A07-3E9F-A389-3C53CD4587A6}"/>
              </a:ext>
            </a:extLst>
          </p:cNvPr>
          <p:cNvSpPr>
            <a:spLocks noGrp="1"/>
          </p:cNvSpPr>
          <p:nvPr>
            <p:ph type="title"/>
          </p:nvPr>
        </p:nvSpPr>
        <p:spPr>
          <a:xfrm>
            <a:off x="1340700" y="346182"/>
            <a:ext cx="6462600" cy="6017995"/>
          </a:xfrm>
        </p:spPr>
        <p:txBody>
          <a:bodyPr/>
          <a:lstStyle/>
          <a:p>
            <a:pPr algn="ctr"/>
            <a:r>
              <a:rPr lang="en-US" b="1" dirty="0">
                <a:solidFill>
                  <a:schemeClr val="tx1"/>
                </a:solidFill>
                <a:latin typeface="+mj-lt"/>
              </a:rPr>
              <a:t>Introduction to SMS (cont.)</a:t>
            </a:r>
            <a:br>
              <a:rPr lang="en-US" sz="2000" b="1" dirty="0">
                <a:solidFill>
                  <a:schemeClr val="tx1"/>
                </a:solidFill>
                <a:latin typeface="+mj-lt"/>
              </a:rPr>
            </a:br>
            <a:br>
              <a:rPr lang="en-US" sz="2000" b="1" dirty="0">
                <a:solidFill>
                  <a:schemeClr val="tx1"/>
                </a:solidFill>
                <a:latin typeface="+mj-lt"/>
              </a:rPr>
            </a:br>
            <a:br>
              <a:rPr lang="en-US" sz="2000" dirty="0">
                <a:solidFill>
                  <a:schemeClr val="tx1"/>
                </a:solidFill>
                <a:latin typeface="+mj-lt"/>
              </a:rPr>
            </a:br>
            <a:r>
              <a:rPr lang="en-US" sz="2000" dirty="0">
                <a:solidFill>
                  <a:schemeClr val="tx1"/>
                </a:solidFill>
                <a:latin typeface="+mj-lt"/>
              </a:rPr>
              <a:t>SMS contains a secure Messaging function so providers can contact the Catherine Cutler Institute in a HIPAA-compliant manner.</a:t>
            </a:r>
            <a:br>
              <a:rPr lang="en-US" sz="2000" dirty="0">
                <a:solidFill>
                  <a:schemeClr val="tx1"/>
                </a:solidFill>
                <a:latin typeface="+mj-lt"/>
              </a:rPr>
            </a:br>
            <a:br>
              <a:rPr lang="en-US" sz="2000" dirty="0">
                <a:solidFill>
                  <a:schemeClr val="tx1"/>
                </a:solidFill>
                <a:latin typeface="+mj-lt"/>
              </a:rPr>
            </a:br>
            <a:r>
              <a:rPr lang="en-US" sz="2000" dirty="0">
                <a:solidFill>
                  <a:schemeClr val="tx1"/>
                </a:solidFill>
                <a:latin typeface="+mj-lt"/>
              </a:rPr>
              <a:t>SMS employs the latest in web development technologies and contains many security features.</a:t>
            </a:r>
            <a:br>
              <a:rPr lang="en-US" sz="2000" dirty="0">
                <a:solidFill>
                  <a:schemeClr val="tx1"/>
                </a:solidFill>
                <a:latin typeface="+mj-lt"/>
              </a:rPr>
            </a:br>
            <a:br>
              <a:rPr lang="en-US" sz="2000" dirty="0">
                <a:solidFill>
                  <a:schemeClr val="tx1"/>
                </a:solidFill>
                <a:latin typeface="+mj-lt"/>
              </a:rPr>
            </a:br>
            <a:r>
              <a:rPr lang="en-US" sz="2000" dirty="0">
                <a:solidFill>
                  <a:schemeClr val="tx1"/>
                </a:solidFill>
                <a:latin typeface="+mj-lt"/>
              </a:rPr>
              <a:t>Some security features include Secure Socket Layer (SSL) communications, assessments stored on encrypted storage, and extensive auditing of access to the system.</a:t>
            </a:r>
            <a:br>
              <a:rPr lang="en-US" sz="2000" dirty="0">
                <a:solidFill>
                  <a:schemeClr val="tx1"/>
                </a:solidFill>
                <a:latin typeface="+mj-lt"/>
              </a:rPr>
            </a:br>
            <a:br>
              <a:rPr lang="en-US" sz="2000" dirty="0">
                <a:solidFill>
                  <a:schemeClr val="tx1"/>
                </a:solidFill>
                <a:latin typeface="+mj-lt"/>
              </a:rPr>
            </a:br>
            <a:br>
              <a:rPr lang="en-US" sz="2000" dirty="0"/>
            </a:br>
            <a:endParaRPr lang="en-US" dirty="0"/>
          </a:p>
        </p:txBody>
      </p:sp>
    </p:spTree>
    <p:extLst>
      <p:ext uri="{BB962C8B-B14F-4D97-AF65-F5344CB8AC3E}">
        <p14:creationId xmlns:p14="http://schemas.microsoft.com/office/powerpoint/2010/main" val="1168191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78D6014-170F-5113-7570-781614A78CF0}"/>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n" smtClean="0"/>
              <a:t>4</a:t>
            </a:fld>
            <a:endParaRPr lang="en"/>
          </a:p>
        </p:txBody>
      </p:sp>
      <p:sp>
        <p:nvSpPr>
          <p:cNvPr id="2" name="Title 1">
            <a:extLst>
              <a:ext uri="{FF2B5EF4-FFF2-40B4-BE49-F238E27FC236}">
                <a16:creationId xmlns:a16="http://schemas.microsoft.com/office/drawing/2014/main" id="{3B116C38-BD27-304D-FBBB-85C4FE97F022}"/>
              </a:ext>
            </a:extLst>
          </p:cNvPr>
          <p:cNvSpPr>
            <a:spLocks noGrp="1"/>
          </p:cNvSpPr>
          <p:nvPr>
            <p:ph type="title"/>
          </p:nvPr>
        </p:nvSpPr>
        <p:spPr>
          <a:xfrm>
            <a:off x="1340700" y="290150"/>
            <a:ext cx="6462600" cy="1143000"/>
          </a:xfrm>
        </p:spPr>
        <p:txBody>
          <a:bodyPr/>
          <a:lstStyle/>
          <a:p>
            <a:pPr algn="ctr"/>
            <a:r>
              <a:rPr lang="en-US" b="1" dirty="0">
                <a:solidFill>
                  <a:schemeClr val="tx1"/>
                </a:solidFill>
                <a:latin typeface="+mj-lt"/>
              </a:rPr>
              <a:t>SMS Website</a:t>
            </a:r>
          </a:p>
        </p:txBody>
      </p:sp>
      <p:sp>
        <p:nvSpPr>
          <p:cNvPr id="3" name="Text Placeholder 2">
            <a:extLst>
              <a:ext uri="{FF2B5EF4-FFF2-40B4-BE49-F238E27FC236}">
                <a16:creationId xmlns:a16="http://schemas.microsoft.com/office/drawing/2014/main" id="{CD97D782-7E66-B9DE-7CE7-76A9326014B5}"/>
              </a:ext>
            </a:extLst>
          </p:cNvPr>
          <p:cNvSpPr>
            <a:spLocks noGrp="1"/>
          </p:cNvSpPr>
          <p:nvPr>
            <p:ph type="body" idx="1"/>
          </p:nvPr>
        </p:nvSpPr>
        <p:spPr>
          <a:xfrm>
            <a:off x="1340700" y="1526458"/>
            <a:ext cx="6462600" cy="4965192"/>
          </a:xfrm>
        </p:spPr>
        <p:txBody>
          <a:bodyPr/>
          <a:lstStyle/>
          <a:p>
            <a:pPr marL="38100" indent="0" algn="ctr">
              <a:buNone/>
            </a:pPr>
            <a:r>
              <a:rPr lang="en-US" sz="2400" dirty="0">
                <a:solidFill>
                  <a:schemeClr val="tx1"/>
                </a:solidFill>
                <a:latin typeface="+mj-lt"/>
              </a:rPr>
              <a:t>The link to the SMS website can be found on the Catherine Cutler Institute’s Minimum Data Set (MDS) Technical Information webpage:</a:t>
            </a:r>
          </a:p>
          <a:p>
            <a:pPr marL="38100" indent="0" algn="ctr">
              <a:buNone/>
            </a:pPr>
            <a:endParaRPr lang="en-US" sz="1600" dirty="0">
              <a:solidFill>
                <a:schemeClr val="tx1"/>
              </a:solidFill>
              <a:latin typeface="+mj-lt"/>
            </a:endParaRPr>
          </a:p>
          <a:p>
            <a:pPr marL="38100" indent="0" algn="ctr">
              <a:buNone/>
            </a:pPr>
            <a:r>
              <a:rPr lang="en-US" sz="2400" b="1" dirty="0">
                <a:solidFill>
                  <a:schemeClr val="tx1"/>
                </a:solidFill>
                <a:latin typeface="+mj-lt"/>
              </a:rPr>
              <a:t>https://usm.maine.edu/cutler/minimum-data-set-mds-technical-information/</a:t>
            </a:r>
          </a:p>
          <a:p>
            <a:pPr marL="38100" indent="0" algn="ctr">
              <a:buNone/>
            </a:pPr>
            <a:endParaRPr lang="en-US" sz="1400" dirty="0">
              <a:solidFill>
                <a:schemeClr val="tx1"/>
              </a:solidFill>
              <a:latin typeface="+mj-lt"/>
            </a:endParaRPr>
          </a:p>
          <a:p>
            <a:pPr marL="38100" indent="0" algn="ctr">
              <a:buNone/>
            </a:pPr>
            <a:r>
              <a:rPr lang="en-US" sz="2400" dirty="0">
                <a:solidFill>
                  <a:schemeClr val="tx1"/>
                </a:solidFill>
                <a:latin typeface="+mj-lt"/>
              </a:rPr>
              <a:t>Scroll down to the provider’s facility type section, then click the SMS link to open the login page.</a:t>
            </a:r>
          </a:p>
          <a:p>
            <a:pPr marL="38100" indent="0" algn="ctr">
              <a:buNone/>
            </a:pPr>
            <a:endParaRPr lang="en-US" sz="1400" dirty="0">
              <a:solidFill>
                <a:schemeClr val="tx1"/>
              </a:solidFill>
              <a:latin typeface="+mj-lt"/>
            </a:endParaRPr>
          </a:p>
          <a:p>
            <a:pPr marL="38100" indent="0" algn="ctr">
              <a:buNone/>
            </a:pPr>
            <a:r>
              <a:rPr lang="en-US" sz="2400" dirty="0">
                <a:solidFill>
                  <a:schemeClr val="tx1"/>
                </a:solidFill>
                <a:latin typeface="+mj-lt"/>
              </a:rPr>
              <a:t>Enter your username and password to log in to the portal.</a:t>
            </a:r>
          </a:p>
        </p:txBody>
      </p:sp>
    </p:spTree>
    <p:extLst>
      <p:ext uri="{BB962C8B-B14F-4D97-AF65-F5344CB8AC3E}">
        <p14:creationId xmlns:p14="http://schemas.microsoft.com/office/powerpoint/2010/main" val="2521395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93DE420-1206-6657-5B64-92639ECD6C96}"/>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n" smtClean="0"/>
              <a:t>5</a:t>
            </a:fld>
            <a:endParaRPr lang="en"/>
          </a:p>
        </p:txBody>
      </p:sp>
      <p:sp>
        <p:nvSpPr>
          <p:cNvPr id="2" name="Title 1">
            <a:extLst>
              <a:ext uri="{FF2B5EF4-FFF2-40B4-BE49-F238E27FC236}">
                <a16:creationId xmlns:a16="http://schemas.microsoft.com/office/drawing/2014/main" id="{B8D7732C-AA82-DEA3-EC4E-2ADF7B7BD7A7}"/>
              </a:ext>
            </a:extLst>
          </p:cNvPr>
          <p:cNvSpPr>
            <a:spLocks noGrp="1"/>
          </p:cNvSpPr>
          <p:nvPr>
            <p:ph type="title"/>
          </p:nvPr>
        </p:nvSpPr>
        <p:spPr>
          <a:xfrm>
            <a:off x="1287801" y="255881"/>
            <a:ext cx="6462600" cy="1143000"/>
          </a:xfrm>
        </p:spPr>
        <p:txBody>
          <a:bodyPr/>
          <a:lstStyle/>
          <a:p>
            <a:pPr algn="ctr"/>
            <a:r>
              <a:rPr lang="en-US" b="1" dirty="0">
                <a:solidFill>
                  <a:schemeClr val="tx1"/>
                </a:solidFill>
                <a:latin typeface="+mj-lt"/>
              </a:rPr>
              <a:t>SMS Login Page</a:t>
            </a:r>
          </a:p>
        </p:txBody>
      </p:sp>
      <p:pic>
        <p:nvPicPr>
          <p:cNvPr id="5" name="Picture 4" descr="Maine MDS Submission Management System login screen capture">
            <a:extLst>
              <a:ext uri="{FF2B5EF4-FFF2-40B4-BE49-F238E27FC236}">
                <a16:creationId xmlns:a16="http://schemas.microsoft.com/office/drawing/2014/main" id="{F7C1861D-BEC5-0F03-AA7F-F96CB0B15D09}"/>
              </a:ext>
            </a:extLst>
          </p:cNvPr>
          <p:cNvPicPr>
            <a:picLocks noChangeAspect="1"/>
          </p:cNvPicPr>
          <p:nvPr/>
        </p:nvPicPr>
        <p:blipFill>
          <a:blip r:embed="rId2"/>
          <a:stretch>
            <a:fillRect/>
          </a:stretch>
        </p:blipFill>
        <p:spPr>
          <a:xfrm>
            <a:off x="465853" y="2038226"/>
            <a:ext cx="8212293" cy="3191306"/>
          </a:xfrm>
          <a:prstGeom prst="rect">
            <a:avLst/>
          </a:prstGeom>
        </p:spPr>
      </p:pic>
    </p:spTree>
    <p:extLst>
      <p:ext uri="{BB962C8B-B14F-4D97-AF65-F5344CB8AC3E}">
        <p14:creationId xmlns:p14="http://schemas.microsoft.com/office/powerpoint/2010/main" val="2034929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3CA56-6366-B88E-2EE9-079DBE94774B}"/>
              </a:ext>
            </a:extLst>
          </p:cNvPr>
          <p:cNvSpPr>
            <a:spLocks noGrp="1"/>
          </p:cNvSpPr>
          <p:nvPr>
            <p:ph type="title"/>
          </p:nvPr>
        </p:nvSpPr>
        <p:spPr>
          <a:xfrm>
            <a:off x="1340700" y="236550"/>
            <a:ext cx="6462600" cy="1143000"/>
          </a:xfrm>
        </p:spPr>
        <p:txBody>
          <a:bodyPr/>
          <a:lstStyle/>
          <a:p>
            <a:pPr algn="ctr"/>
            <a:r>
              <a:rPr lang="en-US" b="1" dirty="0">
                <a:solidFill>
                  <a:schemeClr val="tx1"/>
                </a:solidFill>
                <a:latin typeface="+mj-lt"/>
              </a:rPr>
              <a:t>Provider Home Page</a:t>
            </a:r>
          </a:p>
        </p:txBody>
      </p:sp>
      <p:sp>
        <p:nvSpPr>
          <p:cNvPr id="3" name="Slide Number Placeholder 2">
            <a:extLst>
              <a:ext uri="{FF2B5EF4-FFF2-40B4-BE49-F238E27FC236}">
                <a16:creationId xmlns:a16="http://schemas.microsoft.com/office/drawing/2014/main" id="{7D13A0FD-407A-4567-2D73-DB2DCD5E5F90}"/>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n" smtClean="0"/>
              <a:t>6</a:t>
            </a:fld>
            <a:endParaRPr lang="en"/>
          </a:p>
        </p:txBody>
      </p:sp>
      <p:pic>
        <p:nvPicPr>
          <p:cNvPr id="5" name="Picture 4" descr="Maine MDS Submission Management System Provider Home Page screen capture">
            <a:extLst>
              <a:ext uri="{FF2B5EF4-FFF2-40B4-BE49-F238E27FC236}">
                <a16:creationId xmlns:a16="http://schemas.microsoft.com/office/drawing/2014/main" id="{854973D2-460A-5367-FEFB-B45F7483C7CB}"/>
              </a:ext>
            </a:extLst>
          </p:cNvPr>
          <p:cNvPicPr>
            <a:picLocks noChangeAspect="1"/>
          </p:cNvPicPr>
          <p:nvPr/>
        </p:nvPicPr>
        <p:blipFill>
          <a:blip r:embed="rId2"/>
          <a:stretch>
            <a:fillRect/>
          </a:stretch>
        </p:blipFill>
        <p:spPr>
          <a:xfrm>
            <a:off x="1036013" y="1784446"/>
            <a:ext cx="7071973" cy="3939881"/>
          </a:xfrm>
          <a:prstGeom prst="rect">
            <a:avLst/>
          </a:prstGeom>
        </p:spPr>
      </p:pic>
    </p:spTree>
    <p:extLst>
      <p:ext uri="{BB962C8B-B14F-4D97-AF65-F5344CB8AC3E}">
        <p14:creationId xmlns:p14="http://schemas.microsoft.com/office/powerpoint/2010/main" val="3913519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2B535D-906F-A68D-59BB-8C4AC1B66B91}"/>
              </a:ext>
            </a:extLst>
          </p:cNvPr>
          <p:cNvSpPr>
            <a:spLocks noGrp="1"/>
          </p:cNvSpPr>
          <p:nvPr>
            <p:ph type="title"/>
          </p:nvPr>
        </p:nvSpPr>
        <p:spPr>
          <a:xfrm>
            <a:off x="1340700" y="220611"/>
            <a:ext cx="6462600" cy="1143000"/>
          </a:xfrm>
        </p:spPr>
        <p:txBody>
          <a:bodyPr/>
          <a:lstStyle/>
          <a:p>
            <a:pPr algn="ctr"/>
            <a:r>
              <a:rPr lang="en-US" b="1" dirty="0">
                <a:solidFill>
                  <a:schemeClr val="tx1"/>
                </a:solidFill>
                <a:latin typeface="+mj-lt"/>
              </a:rPr>
              <a:t>Uploading a Submission File</a:t>
            </a:r>
          </a:p>
        </p:txBody>
      </p:sp>
      <p:sp>
        <p:nvSpPr>
          <p:cNvPr id="3" name="Text Placeholder 2">
            <a:extLst>
              <a:ext uri="{FF2B5EF4-FFF2-40B4-BE49-F238E27FC236}">
                <a16:creationId xmlns:a16="http://schemas.microsoft.com/office/drawing/2014/main" id="{3650D5B5-6E79-B50D-D853-8F05FECF7CD9}"/>
              </a:ext>
            </a:extLst>
          </p:cNvPr>
          <p:cNvSpPr>
            <a:spLocks noGrp="1"/>
          </p:cNvSpPr>
          <p:nvPr>
            <p:ph type="body" idx="1"/>
          </p:nvPr>
        </p:nvSpPr>
        <p:spPr>
          <a:xfrm>
            <a:off x="1340700" y="1876425"/>
            <a:ext cx="6462600" cy="4487752"/>
          </a:xfrm>
        </p:spPr>
        <p:txBody>
          <a:bodyPr/>
          <a:lstStyle/>
          <a:p>
            <a:pPr>
              <a:buClr>
                <a:schemeClr val="tx1"/>
              </a:buClr>
              <a:buSzPct val="100000"/>
              <a:buFont typeface="Arial" panose="020B0604020202020204" pitchFamily="34" charset="0"/>
              <a:buChar char="•"/>
            </a:pPr>
            <a:r>
              <a:rPr lang="en-US" sz="2200" dirty="0">
                <a:solidFill>
                  <a:schemeClr val="bg2"/>
                </a:solidFill>
                <a:latin typeface="+mj-lt"/>
              </a:rPr>
              <a:t>From the menu options on the left, go to the “Submit New File” page.</a:t>
            </a:r>
          </a:p>
          <a:p>
            <a:pPr>
              <a:buClr>
                <a:schemeClr val="tx1"/>
              </a:buClr>
              <a:buSzPct val="100000"/>
              <a:buFont typeface="Arial" panose="020B0604020202020204" pitchFamily="34" charset="0"/>
              <a:buChar char="•"/>
            </a:pPr>
            <a:r>
              <a:rPr lang="en-US" sz="2200" dirty="0">
                <a:solidFill>
                  <a:schemeClr val="bg2"/>
                </a:solidFill>
                <a:latin typeface="+mj-lt"/>
              </a:rPr>
              <a:t>Click in the “Browse for File” box to get to your computer drives.  </a:t>
            </a:r>
          </a:p>
          <a:p>
            <a:pPr>
              <a:buClr>
                <a:schemeClr val="tx1"/>
              </a:buClr>
              <a:buSzPct val="100000"/>
              <a:buFont typeface="Arial" panose="020B0604020202020204" pitchFamily="34" charset="0"/>
              <a:buChar char="•"/>
            </a:pPr>
            <a:r>
              <a:rPr lang="en-US" sz="2200" dirty="0">
                <a:solidFill>
                  <a:schemeClr val="bg2"/>
                </a:solidFill>
                <a:latin typeface="+mj-lt"/>
              </a:rPr>
              <a:t>Find the file you want to upload and double-click on it.</a:t>
            </a:r>
          </a:p>
          <a:p>
            <a:pPr>
              <a:buClr>
                <a:schemeClr val="tx1"/>
              </a:buClr>
              <a:buSzPct val="100000"/>
              <a:buFont typeface="Arial" panose="020B0604020202020204" pitchFamily="34" charset="0"/>
              <a:buChar char="•"/>
            </a:pPr>
            <a:r>
              <a:rPr lang="en-US" sz="2200" dirty="0">
                <a:solidFill>
                  <a:schemeClr val="bg2"/>
                </a:solidFill>
                <a:latin typeface="+mj-lt"/>
              </a:rPr>
              <a:t>Click on the “Submit File” button.</a:t>
            </a:r>
          </a:p>
          <a:p>
            <a:pPr>
              <a:buClr>
                <a:schemeClr val="tx1"/>
              </a:buClr>
              <a:buSzPct val="100000"/>
              <a:buFont typeface="Arial" panose="020B0604020202020204" pitchFamily="34" charset="0"/>
              <a:buChar char="•"/>
            </a:pPr>
            <a:r>
              <a:rPr lang="en-US" sz="2200" dirty="0">
                <a:solidFill>
                  <a:schemeClr val="bg2"/>
                </a:solidFill>
                <a:latin typeface="+mj-lt"/>
              </a:rPr>
              <a:t>You should receive a message saying that the file was uploaded.</a:t>
            </a:r>
          </a:p>
        </p:txBody>
      </p:sp>
      <p:sp>
        <p:nvSpPr>
          <p:cNvPr id="4" name="Slide Number Placeholder 3">
            <a:extLst>
              <a:ext uri="{FF2B5EF4-FFF2-40B4-BE49-F238E27FC236}">
                <a16:creationId xmlns:a16="http://schemas.microsoft.com/office/drawing/2014/main" id="{C71DF7FD-C28A-30E9-D58E-95D97EAAE7C0}"/>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n" smtClean="0"/>
              <a:t>7</a:t>
            </a:fld>
            <a:endParaRPr lang="en"/>
          </a:p>
        </p:txBody>
      </p:sp>
    </p:spTree>
    <p:extLst>
      <p:ext uri="{BB962C8B-B14F-4D97-AF65-F5344CB8AC3E}">
        <p14:creationId xmlns:p14="http://schemas.microsoft.com/office/powerpoint/2010/main" val="427193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D539AA0-30D3-27D6-4C7E-DEA752169EF0}"/>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n" smtClean="0"/>
              <a:t>8</a:t>
            </a:fld>
            <a:endParaRPr lang="en"/>
          </a:p>
        </p:txBody>
      </p:sp>
      <p:sp>
        <p:nvSpPr>
          <p:cNvPr id="2" name="Title 1">
            <a:extLst>
              <a:ext uri="{FF2B5EF4-FFF2-40B4-BE49-F238E27FC236}">
                <a16:creationId xmlns:a16="http://schemas.microsoft.com/office/drawing/2014/main" id="{AC494BE2-DB31-94EE-7B64-D0C6B1A2635A}"/>
              </a:ext>
            </a:extLst>
          </p:cNvPr>
          <p:cNvSpPr>
            <a:spLocks noGrp="1"/>
          </p:cNvSpPr>
          <p:nvPr>
            <p:ph type="title"/>
          </p:nvPr>
        </p:nvSpPr>
        <p:spPr>
          <a:xfrm>
            <a:off x="1340700" y="290150"/>
            <a:ext cx="6462600" cy="1143000"/>
          </a:xfrm>
        </p:spPr>
        <p:txBody>
          <a:bodyPr/>
          <a:lstStyle/>
          <a:p>
            <a:pPr algn="ctr"/>
            <a:r>
              <a:rPr lang="en-US" b="1" dirty="0">
                <a:solidFill>
                  <a:schemeClr val="tx1"/>
                </a:solidFill>
                <a:latin typeface="+mj-lt"/>
              </a:rPr>
              <a:t>Problems with Uploading</a:t>
            </a:r>
          </a:p>
        </p:txBody>
      </p:sp>
      <p:sp>
        <p:nvSpPr>
          <p:cNvPr id="3" name="Text Placeholder 2">
            <a:extLst>
              <a:ext uri="{FF2B5EF4-FFF2-40B4-BE49-F238E27FC236}">
                <a16:creationId xmlns:a16="http://schemas.microsoft.com/office/drawing/2014/main" id="{9666FC2A-4A73-0AAA-3539-687320A11B62}"/>
              </a:ext>
            </a:extLst>
          </p:cNvPr>
          <p:cNvSpPr>
            <a:spLocks noGrp="1"/>
          </p:cNvSpPr>
          <p:nvPr>
            <p:ph type="body" idx="1"/>
          </p:nvPr>
        </p:nvSpPr>
        <p:spPr>
          <a:xfrm>
            <a:off x="1340700" y="1627777"/>
            <a:ext cx="6462600" cy="4736400"/>
          </a:xfrm>
        </p:spPr>
        <p:txBody>
          <a:bodyPr/>
          <a:lstStyle/>
          <a:p>
            <a:pPr marL="38100" indent="0">
              <a:buNone/>
            </a:pPr>
            <a:r>
              <a:rPr lang="en-US" sz="2400" dirty="0">
                <a:solidFill>
                  <a:schemeClr val="tx1"/>
                </a:solidFill>
                <a:latin typeface="+mj-lt"/>
              </a:rPr>
              <a:t>If there is a problem with the file, you will receive a message indicating it did not work.</a:t>
            </a:r>
          </a:p>
          <a:p>
            <a:pPr marL="38100" indent="0">
              <a:buNone/>
            </a:pPr>
            <a:endParaRPr lang="en-US" sz="1100" dirty="0">
              <a:solidFill>
                <a:schemeClr val="tx1"/>
              </a:solidFill>
              <a:latin typeface="+mj-lt"/>
            </a:endParaRPr>
          </a:p>
          <a:p>
            <a:pPr marL="38100" indent="0">
              <a:buNone/>
            </a:pPr>
            <a:endParaRPr lang="en-US" sz="1100" dirty="0">
              <a:solidFill>
                <a:schemeClr val="tx1"/>
              </a:solidFill>
              <a:latin typeface="+mj-lt"/>
            </a:endParaRPr>
          </a:p>
          <a:p>
            <a:pPr marL="38100" indent="0">
              <a:buNone/>
            </a:pPr>
            <a:r>
              <a:rPr lang="en-US" sz="2400" dirty="0">
                <a:solidFill>
                  <a:schemeClr val="tx1"/>
                </a:solidFill>
                <a:latin typeface="+mj-lt"/>
              </a:rPr>
              <a:t>A few examples of why a file may not upload:</a:t>
            </a:r>
          </a:p>
          <a:p>
            <a:pPr>
              <a:buClr>
                <a:schemeClr val="tx1"/>
              </a:buClr>
              <a:buSzPct val="100000"/>
              <a:buFont typeface="Arial" panose="020B0604020202020204" pitchFamily="34" charset="0"/>
              <a:buChar char="•"/>
            </a:pPr>
            <a:r>
              <a:rPr lang="en-US" sz="2400" dirty="0">
                <a:solidFill>
                  <a:schemeClr val="tx1"/>
                </a:solidFill>
                <a:latin typeface="+mj-lt"/>
              </a:rPr>
              <a:t>The file is blank</a:t>
            </a:r>
          </a:p>
          <a:p>
            <a:pPr>
              <a:buClr>
                <a:schemeClr val="tx1"/>
              </a:buClr>
              <a:buSzPct val="100000"/>
              <a:buFont typeface="Arial" panose="020B0604020202020204" pitchFamily="34" charset="0"/>
              <a:buChar char="•"/>
            </a:pPr>
            <a:r>
              <a:rPr lang="en-US" sz="2400" dirty="0">
                <a:solidFill>
                  <a:schemeClr val="tx1"/>
                </a:solidFill>
                <a:latin typeface="+mj-lt"/>
              </a:rPr>
              <a:t>Invalid provider number in the header</a:t>
            </a:r>
          </a:p>
          <a:p>
            <a:pPr>
              <a:buClr>
                <a:schemeClr val="tx1"/>
              </a:buClr>
              <a:buSzPct val="100000"/>
              <a:buFont typeface="Arial" panose="020B0604020202020204" pitchFamily="34" charset="0"/>
              <a:buChar char="•"/>
            </a:pPr>
            <a:r>
              <a:rPr lang="en-US" sz="2400" dirty="0">
                <a:solidFill>
                  <a:schemeClr val="tx1"/>
                </a:solidFill>
                <a:latin typeface="+mj-lt"/>
              </a:rPr>
              <a:t>Wrong file type</a:t>
            </a:r>
          </a:p>
        </p:txBody>
      </p:sp>
    </p:spTree>
    <p:extLst>
      <p:ext uri="{BB962C8B-B14F-4D97-AF65-F5344CB8AC3E}">
        <p14:creationId xmlns:p14="http://schemas.microsoft.com/office/powerpoint/2010/main" val="1886079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4D242B-E660-AA60-08EB-9EED4CA7DC6B}"/>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n" smtClean="0"/>
              <a:t>9</a:t>
            </a:fld>
            <a:endParaRPr lang="en"/>
          </a:p>
        </p:txBody>
      </p:sp>
      <p:sp>
        <p:nvSpPr>
          <p:cNvPr id="2" name="Title 1">
            <a:extLst>
              <a:ext uri="{FF2B5EF4-FFF2-40B4-BE49-F238E27FC236}">
                <a16:creationId xmlns:a16="http://schemas.microsoft.com/office/drawing/2014/main" id="{EF7597DA-1BCF-2ACD-EE73-0003E226C97D}"/>
              </a:ext>
            </a:extLst>
          </p:cNvPr>
          <p:cNvSpPr>
            <a:spLocks noGrp="1"/>
          </p:cNvSpPr>
          <p:nvPr>
            <p:ph type="title"/>
          </p:nvPr>
        </p:nvSpPr>
        <p:spPr>
          <a:xfrm>
            <a:off x="1340700" y="290150"/>
            <a:ext cx="6462600" cy="1249350"/>
          </a:xfrm>
        </p:spPr>
        <p:txBody>
          <a:bodyPr/>
          <a:lstStyle/>
          <a:p>
            <a:pPr algn="ctr"/>
            <a:r>
              <a:rPr lang="en-US" b="1" dirty="0">
                <a:solidFill>
                  <a:schemeClr val="tx1"/>
                </a:solidFill>
                <a:latin typeface="+mj-lt"/>
              </a:rPr>
              <a:t>Provider Number in the Submission File Header</a:t>
            </a:r>
          </a:p>
        </p:txBody>
      </p:sp>
      <p:sp>
        <p:nvSpPr>
          <p:cNvPr id="3" name="Text Placeholder 2">
            <a:extLst>
              <a:ext uri="{FF2B5EF4-FFF2-40B4-BE49-F238E27FC236}">
                <a16:creationId xmlns:a16="http://schemas.microsoft.com/office/drawing/2014/main" id="{D6AF9851-C90E-875D-DDD8-1A73CD309658}"/>
              </a:ext>
            </a:extLst>
          </p:cNvPr>
          <p:cNvSpPr>
            <a:spLocks noGrp="1"/>
          </p:cNvSpPr>
          <p:nvPr>
            <p:ph type="body" idx="1"/>
          </p:nvPr>
        </p:nvSpPr>
        <p:spPr>
          <a:xfrm>
            <a:off x="1340700" y="1661652"/>
            <a:ext cx="6462600" cy="4906198"/>
          </a:xfrm>
        </p:spPr>
        <p:txBody>
          <a:bodyPr/>
          <a:lstStyle/>
          <a:p>
            <a:pPr marL="38100" indent="0">
              <a:buNone/>
            </a:pPr>
            <a:r>
              <a:rPr lang="en-US" sz="2200" dirty="0">
                <a:solidFill>
                  <a:schemeClr val="tx1"/>
                </a:solidFill>
                <a:latin typeface="+mj-lt"/>
              </a:rPr>
              <a:t>Every MDS-RCA/ALS submission file contains a header line that begins with A1, followed by your facility’s unique 9-digit Facility Provider Number. </a:t>
            </a:r>
          </a:p>
          <a:p>
            <a:pPr marL="38100" indent="0">
              <a:buNone/>
            </a:pPr>
            <a:endParaRPr lang="en-US" sz="2200" dirty="0">
              <a:solidFill>
                <a:schemeClr val="tx1"/>
              </a:solidFill>
              <a:latin typeface="+mj-lt"/>
            </a:endParaRPr>
          </a:p>
          <a:p>
            <a:pPr marL="38100" indent="0">
              <a:buNone/>
            </a:pPr>
            <a:r>
              <a:rPr lang="en-US" sz="2200" b="1" dirty="0">
                <a:solidFill>
                  <a:schemeClr val="tx1"/>
                </a:solidFill>
                <a:latin typeface="+mj-lt"/>
              </a:rPr>
              <a:t>The Facility Provider Number used on Section AA6b and Section A3b MUST be the same Provider Number that is in the Header of the submission file.  </a:t>
            </a:r>
          </a:p>
          <a:p>
            <a:pPr marL="38100" indent="0">
              <a:buNone/>
            </a:pPr>
            <a:endParaRPr lang="en-US" sz="2200" dirty="0">
              <a:solidFill>
                <a:schemeClr val="tx1"/>
              </a:solidFill>
              <a:latin typeface="+mj-lt"/>
            </a:endParaRPr>
          </a:p>
          <a:p>
            <a:pPr marL="38100" indent="0">
              <a:buNone/>
            </a:pPr>
            <a:r>
              <a:rPr lang="en-US" sz="2200" dirty="0">
                <a:solidFill>
                  <a:schemeClr val="tx1"/>
                </a:solidFill>
                <a:latin typeface="+mj-lt"/>
              </a:rPr>
              <a:t>If the Header number is different, the file will be rejected.  </a:t>
            </a:r>
          </a:p>
          <a:p>
            <a:pPr marL="38100" indent="0">
              <a:buNone/>
            </a:pPr>
            <a:endParaRPr lang="en-US" sz="2200" dirty="0">
              <a:solidFill>
                <a:schemeClr val="tx1"/>
              </a:solidFill>
              <a:latin typeface="+mj-lt"/>
            </a:endParaRPr>
          </a:p>
          <a:p>
            <a:pPr marL="38100" indent="0">
              <a:buNone/>
            </a:pPr>
            <a:r>
              <a:rPr lang="en-US" sz="2200" dirty="0">
                <a:solidFill>
                  <a:schemeClr val="tx1"/>
                </a:solidFill>
                <a:latin typeface="+mj-lt"/>
              </a:rPr>
              <a:t>Contact your software vendor if you need the Header to be corrected</a:t>
            </a:r>
            <a:r>
              <a:rPr lang="en-US" sz="2200" dirty="0"/>
              <a:t>.</a:t>
            </a:r>
          </a:p>
        </p:txBody>
      </p:sp>
    </p:spTree>
    <p:extLst>
      <p:ext uri="{BB962C8B-B14F-4D97-AF65-F5344CB8AC3E}">
        <p14:creationId xmlns:p14="http://schemas.microsoft.com/office/powerpoint/2010/main" val="2593872959"/>
      </p:ext>
    </p:extLst>
  </p:cSld>
  <p:clrMapOvr>
    <a:masterClrMapping/>
  </p:clrMapOvr>
</p:sld>
</file>

<file path=ppt/theme/theme1.xml><?xml version="1.0" encoding="utf-8"?>
<a:theme xmlns:a="http://schemas.openxmlformats.org/drawingml/2006/main" name="Antonio template">
  <a:themeElements>
    <a:clrScheme name="Cutler">
      <a:dk1>
        <a:srgbClr val="000000"/>
      </a:dk1>
      <a:lt1>
        <a:srgbClr val="F7F7F7"/>
      </a:lt1>
      <a:dk2>
        <a:srgbClr val="000000"/>
      </a:dk2>
      <a:lt2>
        <a:srgbClr val="F7F7F7"/>
      </a:lt2>
      <a:accent1>
        <a:srgbClr val="47198E"/>
      </a:accent1>
      <a:accent2>
        <a:srgbClr val="F5A81C"/>
      </a:accent2>
      <a:accent3>
        <a:srgbClr val="4E7B14"/>
      </a:accent3>
      <a:accent4>
        <a:srgbClr val="19315B"/>
      </a:accent4>
      <a:accent5>
        <a:srgbClr val="595959"/>
      </a:accent5>
      <a:accent6>
        <a:srgbClr val="7F7F7F"/>
      </a:accent6>
      <a:hlink>
        <a:srgbClr val="F33B48"/>
      </a:hlink>
      <a:folHlink>
        <a:srgbClr val="F5A81C"/>
      </a:folHlink>
    </a:clrScheme>
    <a:fontScheme name="Garamond-Trebuchet MS">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20745865006D849AB2FEDA2FACF73C8" ma:contentTypeVersion="19" ma:contentTypeDescription="Create a new document." ma:contentTypeScope="" ma:versionID="8a39be09192ead2913df85d8ea0ce058">
  <xsd:schema xmlns:xsd="http://www.w3.org/2001/XMLSchema" xmlns:xs="http://www.w3.org/2001/XMLSchema" xmlns:p="http://schemas.microsoft.com/office/2006/metadata/properties" xmlns:ns2="5cf1f5a1-a718-4c81-bdd8-5df4517150d2" xmlns:ns3="f5c13901-dc13-4460-a598-5e378a871614" targetNamespace="http://schemas.microsoft.com/office/2006/metadata/properties" ma:root="true" ma:fieldsID="b094975294ca36ad63b09d5a738f462d" ns2:_="" ns3:_="">
    <xsd:import namespace="5cf1f5a1-a718-4c81-bdd8-5df4517150d2"/>
    <xsd:import namespace="f5c13901-dc13-4460-a598-5e378a87161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f1f5a1-a718-4c81-bdd8-5df4517150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7242c93-5f65-44a0-99c6-1635bcb0649b}" ma:internalName="TaxCatchAll" ma:showField="CatchAllData" ma:web="5cf1f5a1-a718-4c81-bdd8-5df4517150d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5c13901-dc13-4460-a598-5e378a87161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aa50b8f0-3605-42cf-830e-16465b6cf60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5c13901-dc13-4460-a598-5e378a871614">
      <Terms xmlns="http://schemas.microsoft.com/office/infopath/2007/PartnerControls"/>
    </lcf76f155ced4ddcb4097134ff3c332f>
    <TaxCatchAll xmlns="5cf1f5a1-a718-4c81-bdd8-5df4517150d2" xsi:nil="true"/>
  </documentManagement>
</p:properties>
</file>

<file path=customXml/itemProps1.xml><?xml version="1.0" encoding="utf-8"?>
<ds:datastoreItem xmlns:ds="http://schemas.openxmlformats.org/officeDocument/2006/customXml" ds:itemID="{54CBADF3-0B39-439C-B2C5-398EA85E5DBA}">
  <ds:schemaRefs>
    <ds:schemaRef ds:uri="http://schemas.microsoft.com/sharepoint/v3/contenttype/forms"/>
  </ds:schemaRefs>
</ds:datastoreItem>
</file>

<file path=customXml/itemProps2.xml><?xml version="1.0" encoding="utf-8"?>
<ds:datastoreItem xmlns:ds="http://schemas.openxmlformats.org/officeDocument/2006/customXml" ds:itemID="{8BA7FAE7-12D0-4078-9CA4-00D5B7AB9E2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cf1f5a1-a718-4c81-bdd8-5df4517150d2"/>
    <ds:schemaRef ds:uri="f5c13901-dc13-4460-a598-5e378a87161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0779F8F-FDE7-42BA-83BB-CD8887D981EC}">
  <ds:schemaRefs>
    <ds:schemaRef ds:uri="http://schemas.microsoft.com/office/2006/metadata/properties"/>
    <ds:schemaRef ds:uri="http://schemas.microsoft.com/office/infopath/2007/PartnerControls"/>
    <ds:schemaRef ds:uri="f5c13901-dc13-4460-a598-5e378a871614"/>
    <ds:schemaRef ds:uri="5cf1f5a1-a718-4c81-bdd8-5df4517150d2"/>
  </ds:schemaRefs>
</ds:datastoreItem>
</file>

<file path=docProps/app.xml><?xml version="1.0" encoding="utf-8"?>
<Properties xmlns="http://schemas.openxmlformats.org/officeDocument/2006/extended-properties" xmlns:vt="http://schemas.openxmlformats.org/officeDocument/2006/docPropsVTypes">
  <Template/>
  <TotalTime>718</TotalTime>
  <Words>978</Words>
  <Application>Microsoft Office PowerPoint</Application>
  <PresentationFormat>On-screen Show (4:3)</PresentationFormat>
  <Paragraphs>104</Paragraphs>
  <Slides>14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Raleway</vt:lpstr>
      <vt:lpstr>Lato</vt:lpstr>
      <vt:lpstr>Garamond</vt:lpstr>
      <vt:lpstr>Arial</vt:lpstr>
      <vt:lpstr>Antonio template</vt:lpstr>
      <vt:lpstr>SMS – Maine’s MDS Submission Management System  Maine Department of Health and Human Services Office of MaineCare Services Catherine Cutler Institute, Muskie School of Public Service University of Southern Maine December 2025</vt:lpstr>
      <vt:lpstr>Introduction to SMS  The MDS Submission Management System (SMS) is used to collect the Minimum Data Set for both Residential Care PNMI Facilities and Adult Family Care Homes, as well as provide MDS3.0 Validation Reports for Nursing Homes.   MDS –RCA/ALS assessment data can be uploaded to the site with just a few clicks. Final Validation Reports are posted to each facility’s page for downloading. Providers will be able to view the history of previously uploaded files. Resident Rosters are posted to the site for RCF and AFCH facilities to download for payment purposes. </vt:lpstr>
      <vt:lpstr>Introduction to SMS (cont.)   SMS contains a secure Messaging function so providers can contact the Catherine Cutler Institute in a HIPAA-compliant manner.  SMS employs the latest in web development technologies and contains many security features.  Some security features include Secure Socket Layer (SSL) communications, assessments stored on encrypted storage, and extensive auditing of access to the system.   </vt:lpstr>
      <vt:lpstr>SMS Website</vt:lpstr>
      <vt:lpstr>SMS Login Page</vt:lpstr>
      <vt:lpstr>Provider Home Page</vt:lpstr>
      <vt:lpstr>Uploading a Submission File</vt:lpstr>
      <vt:lpstr>Problems with Uploading</vt:lpstr>
      <vt:lpstr>Provider Number in the Submission File Header</vt:lpstr>
      <vt:lpstr>Validation Reports</vt:lpstr>
      <vt:lpstr>Additional Reports</vt:lpstr>
      <vt:lpstr>Access to SMS</vt:lpstr>
      <vt:lpstr>Username and Password Security</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YOUR PRESENTATION TITLE</dc:title>
  <dc:creator>Angela J Bordeaux</dc:creator>
  <cp:lastModifiedBy>Angela J H Bordeaux</cp:lastModifiedBy>
  <cp:revision>84</cp:revision>
  <dcterms:modified xsi:type="dcterms:W3CDTF">2026-05-07T14:15:45Z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6100</vt:r8>
  </property>
  <property fmtid="{D5CDD505-2E9C-101B-9397-08002B2CF9AE}" pid="3" name="ContentTypeId">
    <vt:lpwstr>0x010100920745865006D849AB2FEDA2FACF73C8</vt:lpwstr>
  </property>
  <property fmtid="{D5CDD505-2E9C-101B-9397-08002B2CF9AE}" pid="4" name="MediaServiceImageTags">
    <vt:lpwstr/>
  </property>
</Properties>
</file>